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71" r:id="rId3"/>
    <p:sldId id="272" r:id="rId4"/>
    <p:sldId id="273" r:id="rId5"/>
    <p:sldId id="257" r:id="rId6"/>
    <p:sldId id="258" r:id="rId7"/>
    <p:sldId id="269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Assistant" pitchFamily="2" charset="-79"/>
      <p:regular r:id="rId19"/>
      <p:bold r:id="rId20"/>
    </p:embeddedFont>
    <p:embeddedFont>
      <p:font typeface="Assistant Bold" charset="-79"/>
      <p:regular r:id="rId21"/>
    </p:embeddedFont>
    <p:embeddedFont>
      <p:font typeface="Assistant Semi-Bold" panose="020B0604020202020204" charset="-79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Hatton" panose="020B0604020202020204" charset="0"/>
      <p:regular r:id="rId27"/>
    </p:embeddedFont>
    <p:embeddedFont>
      <p:font typeface="Hatton Bol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4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BC142B-7F80-4EF1-B7A8-E645F6E21D1C}" v="14" dt="2023-11-06T18:41:38.2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2" d="100"/>
          <a:sy n="32" d="100"/>
        </p:scale>
        <p:origin x="53" y="6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toria Wolf Garcia" userId="24373fe2-a6de-4a53-bf1e-e33ac9f082fd" providerId="ADAL" clId="{41BC142B-7F80-4EF1-B7A8-E645F6E21D1C}"/>
    <pc:docChg chg="undo custSel addSld delSld modSld sldOrd">
      <pc:chgData name="Victoria Wolf Garcia" userId="24373fe2-a6de-4a53-bf1e-e33ac9f082fd" providerId="ADAL" clId="{41BC142B-7F80-4EF1-B7A8-E645F6E21D1C}" dt="2023-11-10T20:15:08.011" v="339" actId="20577"/>
      <pc:docMkLst>
        <pc:docMk/>
      </pc:docMkLst>
      <pc:sldChg chg="modSp add del mod setBg">
        <pc:chgData name="Victoria Wolf Garcia" userId="24373fe2-a6de-4a53-bf1e-e33ac9f082fd" providerId="ADAL" clId="{41BC142B-7F80-4EF1-B7A8-E645F6E21D1C}" dt="2023-10-18T19:42:53.179" v="49" actId="2696"/>
        <pc:sldMkLst>
          <pc:docMk/>
          <pc:sldMk cId="0" sldId="256"/>
        </pc:sldMkLst>
        <pc:spChg chg="mod">
          <ac:chgData name="Victoria Wolf Garcia" userId="24373fe2-a6de-4a53-bf1e-e33ac9f082fd" providerId="ADAL" clId="{41BC142B-7F80-4EF1-B7A8-E645F6E21D1C}" dt="2023-10-18T19:22:07.812" v="15" actId="1076"/>
          <ac:spMkLst>
            <pc:docMk/>
            <pc:sldMk cId="0" sldId="256"/>
            <ac:spMk id="7" creationId="{00000000-0000-0000-0000-000000000000}"/>
          </ac:spMkLst>
        </pc:spChg>
      </pc:sldChg>
      <pc:sldChg chg="delSp">
        <pc:chgData name="Victoria Wolf Garcia" userId="24373fe2-a6de-4a53-bf1e-e33ac9f082fd" providerId="ADAL" clId="{41BC142B-7F80-4EF1-B7A8-E645F6E21D1C}" dt="2023-10-21T12:48:25.414" v="199"/>
        <pc:sldMkLst>
          <pc:docMk/>
          <pc:sldMk cId="0" sldId="257"/>
        </pc:sldMkLst>
        <pc:picChg chg="del">
          <ac:chgData name="Victoria Wolf Garcia" userId="24373fe2-a6de-4a53-bf1e-e33ac9f082fd" providerId="ADAL" clId="{41BC142B-7F80-4EF1-B7A8-E645F6E21D1C}" dt="2023-10-21T12:48:25.414" v="199"/>
          <ac:picMkLst>
            <pc:docMk/>
            <pc:sldMk cId="0" sldId="257"/>
            <ac:picMk id="6" creationId="{C1823B28-73DB-C82C-6393-178E4E4F9E04}"/>
          </ac:picMkLst>
        </pc:picChg>
      </pc:sldChg>
      <pc:sldChg chg="modSp mod">
        <pc:chgData name="Victoria Wolf Garcia" userId="24373fe2-a6de-4a53-bf1e-e33ac9f082fd" providerId="ADAL" clId="{41BC142B-7F80-4EF1-B7A8-E645F6E21D1C}" dt="2023-11-10T19:46:32.045" v="255" actId="20577"/>
        <pc:sldMkLst>
          <pc:docMk/>
          <pc:sldMk cId="0" sldId="259"/>
        </pc:sldMkLst>
        <pc:spChg chg="mod">
          <ac:chgData name="Victoria Wolf Garcia" userId="24373fe2-a6de-4a53-bf1e-e33ac9f082fd" providerId="ADAL" clId="{41BC142B-7F80-4EF1-B7A8-E645F6E21D1C}" dt="2023-11-10T19:46:32.045" v="255" actId="20577"/>
          <ac:spMkLst>
            <pc:docMk/>
            <pc:sldMk cId="0" sldId="259"/>
            <ac:spMk id="9" creationId="{00000000-0000-0000-0000-000000000000}"/>
          </ac:spMkLst>
        </pc:spChg>
        <pc:spChg chg="mod">
          <ac:chgData name="Victoria Wolf Garcia" userId="24373fe2-a6de-4a53-bf1e-e33ac9f082fd" providerId="ADAL" clId="{41BC142B-7F80-4EF1-B7A8-E645F6E21D1C}" dt="2023-11-10T19:46:26.066" v="252" actId="14100"/>
          <ac:spMkLst>
            <pc:docMk/>
            <pc:sldMk cId="0" sldId="259"/>
            <ac:spMk id="10" creationId="{00000000-0000-0000-0000-000000000000}"/>
          </ac:spMkLst>
        </pc:spChg>
        <pc:spChg chg="mod">
          <ac:chgData name="Victoria Wolf Garcia" userId="24373fe2-a6de-4a53-bf1e-e33ac9f082fd" providerId="ADAL" clId="{41BC142B-7F80-4EF1-B7A8-E645F6E21D1C}" dt="2023-10-18T20:44:06.412" v="184" actId="20577"/>
          <ac:spMkLst>
            <pc:docMk/>
            <pc:sldMk cId="0" sldId="259"/>
            <ac:spMk id="14" creationId="{00000000-0000-0000-0000-000000000000}"/>
          </ac:spMkLst>
        </pc:spChg>
      </pc:sldChg>
      <pc:sldChg chg="modSp mod">
        <pc:chgData name="Victoria Wolf Garcia" userId="24373fe2-a6de-4a53-bf1e-e33ac9f082fd" providerId="ADAL" clId="{41BC142B-7F80-4EF1-B7A8-E645F6E21D1C}" dt="2023-10-18T20:44:13.348" v="188" actId="20577"/>
        <pc:sldMkLst>
          <pc:docMk/>
          <pc:sldMk cId="0" sldId="260"/>
        </pc:sldMkLst>
        <pc:spChg chg="mod">
          <ac:chgData name="Victoria Wolf Garcia" userId="24373fe2-a6de-4a53-bf1e-e33ac9f082fd" providerId="ADAL" clId="{41BC142B-7F80-4EF1-B7A8-E645F6E21D1C}" dt="2023-10-18T20:44:13.348" v="188" actId="20577"/>
          <ac:spMkLst>
            <pc:docMk/>
            <pc:sldMk cId="0" sldId="260"/>
            <ac:spMk id="5" creationId="{00000000-0000-0000-0000-000000000000}"/>
          </ac:spMkLst>
        </pc:spChg>
        <pc:spChg chg="mod">
          <ac:chgData name="Victoria Wolf Garcia" userId="24373fe2-a6de-4a53-bf1e-e33ac9f082fd" providerId="ADAL" clId="{41BC142B-7F80-4EF1-B7A8-E645F6E21D1C}" dt="2023-10-18T19:18:20.728" v="1" actId="14100"/>
          <ac:spMkLst>
            <pc:docMk/>
            <pc:sldMk cId="0" sldId="260"/>
            <ac:spMk id="7" creationId="{00000000-0000-0000-0000-000000000000}"/>
          </ac:spMkLst>
        </pc:spChg>
        <pc:spChg chg="mod">
          <ac:chgData name="Victoria Wolf Garcia" userId="24373fe2-a6de-4a53-bf1e-e33ac9f082fd" providerId="ADAL" clId="{41BC142B-7F80-4EF1-B7A8-E645F6E21D1C}" dt="2023-10-18T19:18:16.304" v="0" actId="14100"/>
          <ac:spMkLst>
            <pc:docMk/>
            <pc:sldMk cId="0" sldId="260"/>
            <ac:spMk id="14" creationId="{00000000-0000-0000-0000-000000000000}"/>
          </ac:spMkLst>
        </pc:spChg>
      </pc:sldChg>
      <pc:sldChg chg="modSp mod">
        <pc:chgData name="Victoria Wolf Garcia" userId="24373fe2-a6de-4a53-bf1e-e33ac9f082fd" providerId="ADAL" clId="{41BC142B-7F80-4EF1-B7A8-E645F6E21D1C}" dt="2023-11-10T20:15:08.011" v="339" actId="20577"/>
        <pc:sldMkLst>
          <pc:docMk/>
          <pc:sldMk cId="0" sldId="261"/>
        </pc:sldMkLst>
        <pc:spChg chg="mod">
          <ac:chgData name="Victoria Wolf Garcia" userId="24373fe2-a6de-4a53-bf1e-e33ac9f082fd" providerId="ADAL" clId="{41BC142B-7F80-4EF1-B7A8-E645F6E21D1C}" dt="2023-10-18T20:44:18.508" v="190" actId="20577"/>
          <ac:spMkLst>
            <pc:docMk/>
            <pc:sldMk cId="0" sldId="261"/>
            <ac:spMk id="3" creationId="{00000000-0000-0000-0000-000000000000}"/>
          </ac:spMkLst>
        </pc:spChg>
        <pc:spChg chg="mod">
          <ac:chgData name="Victoria Wolf Garcia" userId="24373fe2-a6de-4a53-bf1e-e33ac9f082fd" providerId="ADAL" clId="{41BC142B-7F80-4EF1-B7A8-E645F6E21D1C}" dt="2023-10-18T19:59:35.946" v="109" actId="14100"/>
          <ac:spMkLst>
            <pc:docMk/>
            <pc:sldMk cId="0" sldId="261"/>
            <ac:spMk id="4" creationId="{00000000-0000-0000-0000-000000000000}"/>
          </ac:spMkLst>
        </pc:spChg>
        <pc:spChg chg="mod">
          <ac:chgData name="Victoria Wolf Garcia" userId="24373fe2-a6de-4a53-bf1e-e33ac9f082fd" providerId="ADAL" clId="{41BC142B-7F80-4EF1-B7A8-E645F6E21D1C}" dt="2023-11-10T20:15:08.011" v="339" actId="20577"/>
          <ac:spMkLst>
            <pc:docMk/>
            <pc:sldMk cId="0" sldId="261"/>
            <ac:spMk id="9" creationId="{00000000-0000-0000-0000-000000000000}"/>
          </ac:spMkLst>
        </pc:spChg>
      </pc:sldChg>
      <pc:sldChg chg="modSp mod">
        <pc:chgData name="Victoria Wolf Garcia" userId="24373fe2-a6de-4a53-bf1e-e33ac9f082fd" providerId="ADAL" clId="{41BC142B-7F80-4EF1-B7A8-E645F6E21D1C}" dt="2023-10-18T20:44:23.660" v="192" actId="20577"/>
        <pc:sldMkLst>
          <pc:docMk/>
          <pc:sldMk cId="0" sldId="262"/>
        </pc:sldMkLst>
        <pc:spChg chg="mod">
          <ac:chgData name="Victoria Wolf Garcia" userId="24373fe2-a6de-4a53-bf1e-e33ac9f082fd" providerId="ADAL" clId="{41BC142B-7F80-4EF1-B7A8-E645F6E21D1C}" dt="2023-10-18T20:44:23.660" v="192" actId="20577"/>
          <ac:spMkLst>
            <pc:docMk/>
            <pc:sldMk cId="0" sldId="262"/>
            <ac:spMk id="6" creationId="{00000000-0000-0000-0000-000000000000}"/>
          </ac:spMkLst>
        </pc:spChg>
      </pc:sldChg>
      <pc:sldChg chg="modSp mod">
        <pc:chgData name="Victoria Wolf Garcia" userId="24373fe2-a6de-4a53-bf1e-e33ac9f082fd" providerId="ADAL" clId="{41BC142B-7F80-4EF1-B7A8-E645F6E21D1C}" dt="2023-10-18T20:44:33.572" v="196" actId="20577"/>
        <pc:sldMkLst>
          <pc:docMk/>
          <pc:sldMk cId="0" sldId="263"/>
        </pc:sldMkLst>
        <pc:spChg chg="mod">
          <ac:chgData name="Victoria Wolf Garcia" userId="24373fe2-a6de-4a53-bf1e-e33ac9f082fd" providerId="ADAL" clId="{41BC142B-7F80-4EF1-B7A8-E645F6E21D1C}" dt="2023-10-18T20:44:33.572" v="196" actId="20577"/>
          <ac:spMkLst>
            <pc:docMk/>
            <pc:sldMk cId="0" sldId="263"/>
            <ac:spMk id="3" creationId="{00000000-0000-0000-0000-000000000000}"/>
          </ac:spMkLst>
        </pc:spChg>
      </pc:sldChg>
      <pc:sldChg chg="modSp mod">
        <pc:chgData name="Victoria Wolf Garcia" userId="24373fe2-a6de-4a53-bf1e-e33ac9f082fd" providerId="ADAL" clId="{41BC142B-7F80-4EF1-B7A8-E645F6E21D1C}" dt="2023-10-18T20:44:40.024" v="198" actId="20577"/>
        <pc:sldMkLst>
          <pc:docMk/>
          <pc:sldMk cId="0" sldId="264"/>
        </pc:sldMkLst>
        <pc:spChg chg="mod">
          <ac:chgData name="Victoria Wolf Garcia" userId="24373fe2-a6de-4a53-bf1e-e33ac9f082fd" providerId="ADAL" clId="{41BC142B-7F80-4EF1-B7A8-E645F6E21D1C}" dt="2023-10-18T20:44:40.024" v="198" actId="20577"/>
          <ac:spMkLst>
            <pc:docMk/>
            <pc:sldMk cId="0" sldId="264"/>
            <ac:spMk id="4" creationId="{00000000-0000-0000-0000-000000000000}"/>
          </ac:spMkLst>
        </pc:spChg>
      </pc:sldChg>
      <pc:sldChg chg="modSp mod">
        <pc:chgData name="Victoria Wolf Garcia" userId="24373fe2-a6de-4a53-bf1e-e33ac9f082fd" providerId="ADAL" clId="{41BC142B-7F80-4EF1-B7A8-E645F6E21D1C}" dt="2023-11-10T20:08:10.785" v="297" actId="20577"/>
        <pc:sldMkLst>
          <pc:docMk/>
          <pc:sldMk cId="0" sldId="265"/>
        </pc:sldMkLst>
        <pc:spChg chg="mod">
          <ac:chgData name="Victoria Wolf Garcia" userId="24373fe2-a6de-4a53-bf1e-e33ac9f082fd" providerId="ADAL" clId="{41BC142B-7F80-4EF1-B7A8-E645F6E21D1C}" dt="2023-10-18T20:35:17.950" v="117" actId="1076"/>
          <ac:spMkLst>
            <pc:docMk/>
            <pc:sldMk cId="0" sldId="265"/>
            <ac:spMk id="3" creationId="{00000000-0000-0000-0000-000000000000}"/>
          </ac:spMkLst>
        </pc:spChg>
        <pc:spChg chg="mod">
          <ac:chgData name="Victoria Wolf Garcia" userId="24373fe2-a6de-4a53-bf1e-e33ac9f082fd" providerId="ADAL" clId="{41BC142B-7F80-4EF1-B7A8-E645F6E21D1C}" dt="2023-10-18T20:35:23.603" v="118" actId="1076"/>
          <ac:spMkLst>
            <pc:docMk/>
            <pc:sldMk cId="0" sldId="265"/>
            <ac:spMk id="7" creationId="{00000000-0000-0000-0000-000000000000}"/>
          </ac:spMkLst>
        </pc:spChg>
        <pc:spChg chg="mod">
          <ac:chgData name="Victoria Wolf Garcia" userId="24373fe2-a6de-4a53-bf1e-e33ac9f082fd" providerId="ADAL" clId="{41BC142B-7F80-4EF1-B7A8-E645F6E21D1C}" dt="2023-11-10T20:08:10.785" v="297" actId="20577"/>
          <ac:spMkLst>
            <pc:docMk/>
            <pc:sldMk cId="0" sldId="265"/>
            <ac:spMk id="8" creationId="{00000000-0000-0000-0000-000000000000}"/>
          </ac:spMkLst>
        </pc:spChg>
        <pc:grpChg chg="mod">
          <ac:chgData name="Victoria Wolf Garcia" userId="24373fe2-a6de-4a53-bf1e-e33ac9f082fd" providerId="ADAL" clId="{41BC142B-7F80-4EF1-B7A8-E645F6E21D1C}" dt="2023-11-10T20:07:51.360" v="269" actId="14100"/>
          <ac:grpSpMkLst>
            <pc:docMk/>
            <pc:sldMk cId="0" sldId="265"/>
            <ac:grpSpMk id="4" creationId="{00000000-0000-0000-0000-000000000000}"/>
          </ac:grpSpMkLst>
        </pc:grpChg>
      </pc:sldChg>
      <pc:sldChg chg="modSp mod">
        <pc:chgData name="Victoria Wolf Garcia" userId="24373fe2-a6de-4a53-bf1e-e33ac9f082fd" providerId="ADAL" clId="{41BC142B-7F80-4EF1-B7A8-E645F6E21D1C}" dt="2023-11-10T20:08:39.310" v="318" actId="14100"/>
        <pc:sldMkLst>
          <pc:docMk/>
          <pc:sldMk cId="0" sldId="266"/>
        </pc:sldMkLst>
        <pc:spChg chg="mod">
          <ac:chgData name="Victoria Wolf Garcia" userId="24373fe2-a6de-4a53-bf1e-e33ac9f082fd" providerId="ADAL" clId="{41BC142B-7F80-4EF1-B7A8-E645F6E21D1C}" dt="2023-10-18T20:38:04.455" v="180" actId="1076"/>
          <ac:spMkLst>
            <pc:docMk/>
            <pc:sldMk cId="0" sldId="266"/>
            <ac:spMk id="3" creationId="{00000000-0000-0000-0000-000000000000}"/>
          </ac:spMkLst>
        </pc:spChg>
        <pc:spChg chg="mod">
          <ac:chgData name="Victoria Wolf Garcia" userId="24373fe2-a6de-4a53-bf1e-e33ac9f082fd" providerId="ADAL" clId="{41BC142B-7F80-4EF1-B7A8-E645F6E21D1C}" dt="2023-10-18T19:19:04.317" v="12" actId="1076"/>
          <ac:spMkLst>
            <pc:docMk/>
            <pc:sldMk cId="0" sldId="266"/>
            <ac:spMk id="7" creationId="{00000000-0000-0000-0000-000000000000}"/>
          </ac:spMkLst>
        </pc:spChg>
        <pc:spChg chg="mod">
          <ac:chgData name="Victoria Wolf Garcia" userId="24373fe2-a6de-4a53-bf1e-e33ac9f082fd" providerId="ADAL" clId="{41BC142B-7F80-4EF1-B7A8-E645F6E21D1C}" dt="2023-11-10T20:08:32.707" v="316" actId="20577"/>
          <ac:spMkLst>
            <pc:docMk/>
            <pc:sldMk cId="0" sldId="266"/>
            <ac:spMk id="8" creationId="{00000000-0000-0000-0000-000000000000}"/>
          </ac:spMkLst>
        </pc:spChg>
        <pc:grpChg chg="mod">
          <ac:chgData name="Victoria Wolf Garcia" userId="24373fe2-a6de-4a53-bf1e-e33ac9f082fd" providerId="ADAL" clId="{41BC142B-7F80-4EF1-B7A8-E645F6E21D1C}" dt="2023-11-10T20:08:39.310" v="318" actId="14100"/>
          <ac:grpSpMkLst>
            <pc:docMk/>
            <pc:sldMk cId="0" sldId="266"/>
            <ac:grpSpMk id="4" creationId="{00000000-0000-0000-0000-000000000000}"/>
          </ac:grpSpMkLst>
        </pc:grpChg>
      </pc:sldChg>
      <pc:sldChg chg="addSp delSp modSp mod">
        <pc:chgData name="Victoria Wolf Garcia" userId="24373fe2-a6de-4a53-bf1e-e33ac9f082fd" providerId="ADAL" clId="{41BC142B-7F80-4EF1-B7A8-E645F6E21D1C}" dt="2023-11-06T18:41:42.874" v="205" actId="1076"/>
        <pc:sldMkLst>
          <pc:docMk/>
          <pc:sldMk cId="0" sldId="267"/>
        </pc:sldMkLst>
        <pc:spChg chg="add mod">
          <ac:chgData name="Victoria Wolf Garcia" userId="24373fe2-a6de-4a53-bf1e-e33ac9f082fd" providerId="ADAL" clId="{41BC142B-7F80-4EF1-B7A8-E645F6E21D1C}" dt="2023-11-06T18:41:42.874" v="205" actId="1076"/>
          <ac:spMkLst>
            <pc:docMk/>
            <pc:sldMk cId="0" sldId="267"/>
            <ac:spMk id="18" creationId="{5B48DFB8-1035-D507-066C-CC286A21C1AB}"/>
          </ac:spMkLst>
        </pc:spChg>
        <pc:grpChg chg="mod">
          <ac:chgData name="Victoria Wolf Garcia" userId="24373fe2-a6de-4a53-bf1e-e33ac9f082fd" providerId="ADAL" clId="{41BC142B-7F80-4EF1-B7A8-E645F6E21D1C}" dt="2023-10-18T19:19:18.611" v="14" actId="1076"/>
          <ac:grpSpMkLst>
            <pc:docMk/>
            <pc:sldMk cId="0" sldId="267"/>
            <ac:grpSpMk id="2" creationId="{00000000-0000-0000-0000-000000000000}"/>
          </ac:grpSpMkLst>
        </pc:grpChg>
        <pc:grpChg chg="del">
          <ac:chgData name="Victoria Wolf Garcia" userId="24373fe2-a6de-4a53-bf1e-e33ac9f082fd" providerId="ADAL" clId="{41BC142B-7F80-4EF1-B7A8-E645F6E21D1C}" dt="2023-11-06T18:41:37.502" v="203" actId="478"/>
          <ac:grpSpMkLst>
            <pc:docMk/>
            <pc:sldMk cId="0" sldId="267"/>
            <ac:grpSpMk id="15" creationId="{00000000-0000-0000-0000-000000000000}"/>
          </ac:grpSpMkLst>
        </pc:grpChg>
      </pc:sldChg>
      <pc:sldChg chg="addSp delSp modSp add del mod setBg">
        <pc:chgData name="Victoria Wolf Garcia" userId="24373fe2-a6de-4a53-bf1e-e33ac9f082fd" providerId="ADAL" clId="{41BC142B-7F80-4EF1-B7A8-E645F6E21D1C}" dt="2023-10-18T19:42:54.908" v="50" actId="2696"/>
        <pc:sldMkLst>
          <pc:docMk/>
          <pc:sldMk cId="2503226388" sldId="268"/>
        </pc:sldMkLst>
        <pc:spChg chg="mod">
          <ac:chgData name="Victoria Wolf Garcia" userId="24373fe2-a6de-4a53-bf1e-e33ac9f082fd" providerId="ADAL" clId="{41BC142B-7F80-4EF1-B7A8-E645F6E21D1C}" dt="2023-10-18T19:36:11.364" v="33" actId="20577"/>
          <ac:spMkLst>
            <pc:docMk/>
            <pc:sldMk cId="2503226388" sldId="268"/>
            <ac:spMk id="4" creationId="{00000000-0000-0000-0000-000000000000}"/>
          </ac:spMkLst>
        </pc:spChg>
        <pc:spChg chg="add mod">
          <ac:chgData name="Victoria Wolf Garcia" userId="24373fe2-a6de-4a53-bf1e-e33ac9f082fd" providerId="ADAL" clId="{41BC142B-7F80-4EF1-B7A8-E645F6E21D1C}" dt="2023-10-18T19:39:53.273" v="39"/>
          <ac:spMkLst>
            <pc:docMk/>
            <pc:sldMk cId="2503226388" sldId="268"/>
            <ac:spMk id="20" creationId="{D362AADB-67A2-2D45-BA47-C4A92055C179}"/>
          </ac:spMkLst>
        </pc:spChg>
        <pc:spChg chg="add del mod">
          <ac:chgData name="Victoria Wolf Garcia" userId="24373fe2-a6de-4a53-bf1e-e33ac9f082fd" providerId="ADAL" clId="{41BC142B-7F80-4EF1-B7A8-E645F6E21D1C}" dt="2023-10-18T19:42:16.508" v="46"/>
          <ac:spMkLst>
            <pc:docMk/>
            <pc:sldMk cId="2503226388" sldId="268"/>
            <ac:spMk id="21" creationId="{28A19C6E-EF1C-505B-235B-C936676D73D4}"/>
          </ac:spMkLst>
        </pc:spChg>
        <pc:spChg chg="add del mod">
          <ac:chgData name="Victoria Wolf Garcia" userId="24373fe2-a6de-4a53-bf1e-e33ac9f082fd" providerId="ADAL" clId="{41BC142B-7F80-4EF1-B7A8-E645F6E21D1C}" dt="2023-10-18T19:42:16.508" v="46"/>
          <ac:spMkLst>
            <pc:docMk/>
            <pc:sldMk cId="2503226388" sldId="268"/>
            <ac:spMk id="22" creationId="{C0149A55-8F92-998D-5682-1C8B93B7147B}"/>
          </ac:spMkLst>
        </pc:spChg>
        <pc:spChg chg="add del mod">
          <ac:chgData name="Victoria Wolf Garcia" userId="24373fe2-a6de-4a53-bf1e-e33ac9f082fd" providerId="ADAL" clId="{41BC142B-7F80-4EF1-B7A8-E645F6E21D1C}" dt="2023-10-18T19:42:16.508" v="46"/>
          <ac:spMkLst>
            <pc:docMk/>
            <pc:sldMk cId="2503226388" sldId="268"/>
            <ac:spMk id="23" creationId="{CDD82B23-B45F-F391-9F6D-3417B56DD9D9}"/>
          </ac:spMkLst>
        </pc:spChg>
        <pc:spChg chg="add del mod">
          <ac:chgData name="Victoria Wolf Garcia" userId="24373fe2-a6de-4a53-bf1e-e33ac9f082fd" providerId="ADAL" clId="{41BC142B-7F80-4EF1-B7A8-E645F6E21D1C}" dt="2023-10-18T19:42:16.508" v="46"/>
          <ac:spMkLst>
            <pc:docMk/>
            <pc:sldMk cId="2503226388" sldId="268"/>
            <ac:spMk id="24" creationId="{CAE7545D-9041-0829-A547-26ABE82C3084}"/>
          </ac:spMkLst>
        </pc:spChg>
        <pc:spChg chg="mod">
          <ac:chgData name="Victoria Wolf Garcia" userId="24373fe2-a6de-4a53-bf1e-e33ac9f082fd" providerId="ADAL" clId="{41BC142B-7F80-4EF1-B7A8-E645F6E21D1C}" dt="2023-10-18T19:42:11.305" v="45"/>
          <ac:spMkLst>
            <pc:docMk/>
            <pc:sldMk cId="2503226388" sldId="268"/>
            <ac:spMk id="26" creationId="{507B0DBA-411D-A28F-FE0E-D187AE29F5C5}"/>
          </ac:spMkLst>
        </pc:spChg>
        <pc:spChg chg="mod">
          <ac:chgData name="Victoria Wolf Garcia" userId="24373fe2-a6de-4a53-bf1e-e33ac9f082fd" providerId="ADAL" clId="{41BC142B-7F80-4EF1-B7A8-E645F6E21D1C}" dt="2023-10-18T19:42:11.305" v="45"/>
          <ac:spMkLst>
            <pc:docMk/>
            <pc:sldMk cId="2503226388" sldId="268"/>
            <ac:spMk id="28" creationId="{0AE6A464-4288-A692-A941-31BF053BE04F}"/>
          </ac:spMkLst>
        </pc:spChg>
        <pc:spChg chg="mod">
          <ac:chgData name="Victoria Wolf Garcia" userId="24373fe2-a6de-4a53-bf1e-e33ac9f082fd" providerId="ADAL" clId="{41BC142B-7F80-4EF1-B7A8-E645F6E21D1C}" dt="2023-10-18T19:42:11.305" v="45"/>
          <ac:spMkLst>
            <pc:docMk/>
            <pc:sldMk cId="2503226388" sldId="268"/>
            <ac:spMk id="30" creationId="{672E51C0-2A54-555B-A79A-C443C34A7AA6}"/>
          </ac:spMkLst>
        </pc:spChg>
        <pc:grpChg chg="del">
          <ac:chgData name="Victoria Wolf Garcia" userId="24373fe2-a6de-4a53-bf1e-e33ac9f082fd" providerId="ADAL" clId="{41BC142B-7F80-4EF1-B7A8-E645F6E21D1C}" dt="2023-10-18T19:36:18.131" v="34" actId="478"/>
          <ac:grpSpMkLst>
            <pc:docMk/>
            <pc:sldMk cId="2503226388" sldId="268"/>
            <ac:grpSpMk id="5" creationId="{00000000-0000-0000-0000-000000000000}"/>
          </ac:grpSpMkLst>
        </pc:grpChg>
        <pc:grpChg chg="del">
          <ac:chgData name="Victoria Wolf Garcia" userId="24373fe2-a6de-4a53-bf1e-e33ac9f082fd" providerId="ADAL" clId="{41BC142B-7F80-4EF1-B7A8-E645F6E21D1C}" dt="2023-10-18T19:36:18.891" v="35" actId="478"/>
          <ac:grpSpMkLst>
            <pc:docMk/>
            <pc:sldMk cId="2503226388" sldId="268"/>
            <ac:grpSpMk id="10" creationId="{00000000-0000-0000-0000-000000000000}"/>
          </ac:grpSpMkLst>
        </pc:grpChg>
        <pc:grpChg chg="del">
          <ac:chgData name="Victoria Wolf Garcia" userId="24373fe2-a6de-4a53-bf1e-e33ac9f082fd" providerId="ADAL" clId="{41BC142B-7F80-4EF1-B7A8-E645F6E21D1C}" dt="2023-10-18T19:36:19.726" v="36" actId="478"/>
          <ac:grpSpMkLst>
            <pc:docMk/>
            <pc:sldMk cId="2503226388" sldId="268"/>
            <ac:grpSpMk id="15" creationId="{00000000-0000-0000-0000-000000000000}"/>
          </ac:grpSpMkLst>
        </pc:grpChg>
        <pc:grpChg chg="add del mod">
          <ac:chgData name="Victoria Wolf Garcia" userId="24373fe2-a6de-4a53-bf1e-e33ac9f082fd" providerId="ADAL" clId="{41BC142B-7F80-4EF1-B7A8-E645F6E21D1C}" dt="2023-10-18T19:42:16.508" v="46"/>
          <ac:grpSpMkLst>
            <pc:docMk/>
            <pc:sldMk cId="2503226388" sldId="268"/>
            <ac:grpSpMk id="25" creationId="{6C5BE31B-BEEB-8EC5-41B4-38B5B6F0F746}"/>
          </ac:grpSpMkLst>
        </pc:grpChg>
        <pc:grpChg chg="add del mod">
          <ac:chgData name="Victoria Wolf Garcia" userId="24373fe2-a6de-4a53-bf1e-e33ac9f082fd" providerId="ADAL" clId="{41BC142B-7F80-4EF1-B7A8-E645F6E21D1C}" dt="2023-10-18T19:42:16.508" v="46"/>
          <ac:grpSpMkLst>
            <pc:docMk/>
            <pc:sldMk cId="2503226388" sldId="268"/>
            <ac:grpSpMk id="27" creationId="{433090F0-757D-255E-0D9B-D7F720473CF6}"/>
          </ac:grpSpMkLst>
        </pc:grpChg>
        <pc:grpChg chg="add del mod">
          <ac:chgData name="Victoria Wolf Garcia" userId="24373fe2-a6de-4a53-bf1e-e33ac9f082fd" providerId="ADAL" clId="{41BC142B-7F80-4EF1-B7A8-E645F6E21D1C}" dt="2023-10-18T19:42:16.508" v="46"/>
          <ac:grpSpMkLst>
            <pc:docMk/>
            <pc:sldMk cId="2503226388" sldId="268"/>
            <ac:grpSpMk id="29" creationId="{16FBA8A3-8FFC-610F-80B2-CC78E5A0C829}"/>
          </ac:grpSpMkLst>
        </pc:grpChg>
      </pc:sldChg>
      <pc:sldChg chg="addSp modSp add mod ord setBg">
        <pc:chgData name="Victoria Wolf Garcia" userId="24373fe2-a6de-4a53-bf1e-e33ac9f082fd" providerId="ADAL" clId="{41BC142B-7F80-4EF1-B7A8-E645F6E21D1C}" dt="2023-10-18T19:43:59.946" v="55" actId="1076"/>
        <pc:sldMkLst>
          <pc:docMk/>
          <pc:sldMk cId="2333020332" sldId="269"/>
        </pc:sldMkLst>
        <pc:spChg chg="mod">
          <ac:chgData name="Victoria Wolf Garcia" userId="24373fe2-a6de-4a53-bf1e-e33ac9f082fd" providerId="ADAL" clId="{41BC142B-7F80-4EF1-B7A8-E645F6E21D1C}" dt="2023-10-18T19:43:56.567" v="54" actId="164"/>
          <ac:spMkLst>
            <pc:docMk/>
            <pc:sldMk cId="2333020332" sldId="269"/>
            <ac:spMk id="5" creationId="{00000000-0000-0000-0000-000000000000}"/>
          </ac:spMkLst>
        </pc:spChg>
        <pc:grpChg chg="mod">
          <ac:chgData name="Victoria Wolf Garcia" userId="24373fe2-a6de-4a53-bf1e-e33ac9f082fd" providerId="ADAL" clId="{41BC142B-7F80-4EF1-B7A8-E645F6E21D1C}" dt="2023-10-18T19:43:56.567" v="54" actId="164"/>
          <ac:grpSpMkLst>
            <pc:docMk/>
            <pc:sldMk cId="2333020332" sldId="269"/>
            <ac:grpSpMk id="6" creationId="{00000000-0000-0000-0000-000000000000}"/>
          </ac:grpSpMkLst>
        </pc:grpChg>
        <pc:grpChg chg="mod">
          <ac:chgData name="Victoria Wolf Garcia" userId="24373fe2-a6de-4a53-bf1e-e33ac9f082fd" providerId="ADAL" clId="{41BC142B-7F80-4EF1-B7A8-E645F6E21D1C}" dt="2023-10-18T19:43:56.567" v="54" actId="164"/>
          <ac:grpSpMkLst>
            <pc:docMk/>
            <pc:sldMk cId="2333020332" sldId="269"/>
            <ac:grpSpMk id="8" creationId="{00000000-0000-0000-0000-000000000000}"/>
          </ac:grpSpMkLst>
        </pc:grpChg>
        <pc:grpChg chg="mod">
          <ac:chgData name="Victoria Wolf Garcia" userId="24373fe2-a6de-4a53-bf1e-e33ac9f082fd" providerId="ADAL" clId="{41BC142B-7F80-4EF1-B7A8-E645F6E21D1C}" dt="2023-10-18T19:43:56.567" v="54" actId="164"/>
          <ac:grpSpMkLst>
            <pc:docMk/>
            <pc:sldMk cId="2333020332" sldId="269"/>
            <ac:grpSpMk id="10" creationId="{00000000-0000-0000-0000-000000000000}"/>
          </ac:grpSpMkLst>
        </pc:grpChg>
        <pc:grpChg chg="add mod">
          <ac:chgData name="Victoria Wolf Garcia" userId="24373fe2-a6de-4a53-bf1e-e33ac9f082fd" providerId="ADAL" clId="{41BC142B-7F80-4EF1-B7A8-E645F6E21D1C}" dt="2023-10-18T19:43:59.946" v="55" actId="1076"/>
          <ac:grpSpMkLst>
            <pc:docMk/>
            <pc:sldMk cId="2333020332" sldId="269"/>
            <ac:grpSpMk id="12" creationId="{D5E03C39-ED21-34AC-028B-E3B71C5173E3}"/>
          </ac:grpSpMkLst>
        </pc:grpChg>
      </pc:sldChg>
      <pc:sldChg chg="new del">
        <pc:chgData name="Victoria Wolf Garcia" userId="24373fe2-a6de-4a53-bf1e-e33ac9f082fd" providerId="ADAL" clId="{41BC142B-7F80-4EF1-B7A8-E645F6E21D1C}" dt="2023-10-21T12:48:32.130" v="202" actId="2696"/>
        <pc:sldMkLst>
          <pc:docMk/>
          <pc:sldMk cId="4235228291" sldId="270"/>
        </pc:sldMkLst>
      </pc:sldChg>
      <pc:sldChg chg="add">
        <pc:chgData name="Victoria Wolf Garcia" userId="24373fe2-a6de-4a53-bf1e-e33ac9f082fd" providerId="ADAL" clId="{41BC142B-7F80-4EF1-B7A8-E645F6E21D1C}" dt="2023-10-21T12:48:29.414" v="201"/>
        <pc:sldMkLst>
          <pc:docMk/>
          <pc:sldMk cId="0" sldId="271"/>
        </pc:sldMkLst>
      </pc:sldChg>
      <pc:sldChg chg="add">
        <pc:chgData name="Victoria Wolf Garcia" userId="24373fe2-a6de-4a53-bf1e-e33ac9f082fd" providerId="ADAL" clId="{41BC142B-7F80-4EF1-B7A8-E645F6E21D1C}" dt="2023-10-21T12:48:29.414" v="201"/>
        <pc:sldMkLst>
          <pc:docMk/>
          <pc:sldMk cId="1325051614" sldId="272"/>
        </pc:sldMkLst>
      </pc:sldChg>
      <pc:sldChg chg="add">
        <pc:chgData name="Victoria Wolf Garcia" userId="24373fe2-a6de-4a53-bf1e-e33ac9f082fd" providerId="ADAL" clId="{41BC142B-7F80-4EF1-B7A8-E645F6E21D1C}" dt="2023-10-21T12:48:29.414" v="201"/>
        <pc:sldMkLst>
          <pc:docMk/>
          <pc:sldMk cId="0" sldId="27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BFAAC-E308-4A25-943E-46A62F42C4C2}" type="datetimeFigureOut">
              <a:rPr lang="en-GB" smtClean="0"/>
              <a:t>10/11/2023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9773A-D7AB-4702-81F5-753BBE0F8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021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0738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914400" lvl="0" indent="-685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60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623416" y="1489150"/>
            <a:ext cx="17041200" cy="4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7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93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914400" lvl="0" indent="-635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1pPr>
            <a:lvl2pPr marL="1828800" lvl="1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914400" lvl="0" indent="-635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1pPr>
            <a:lvl2pPr marL="1828800" lvl="1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13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50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914400" lvl="0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1pPr>
            <a:lvl2pPr marL="1828800" lvl="1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8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980500" y="900300"/>
            <a:ext cx="12735600" cy="8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42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9144000" y="-250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531000" y="5606150"/>
            <a:ext cx="8090400" cy="24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914400" lvl="0" indent="-685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715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23400" y="8461150"/>
            <a:ext cx="11997600" cy="12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91440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12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623400" y="6304450"/>
            <a:ext cx="17041200" cy="26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914400" lvl="0" indent="-685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49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77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2685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jpeg"/><Relationship Id="rId7" Type="http://schemas.openxmlformats.org/officeDocument/2006/relationships/image" Target="../media/image29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18.svg"/><Relationship Id="rId10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10" Type="http://schemas.openxmlformats.org/officeDocument/2006/relationships/image" Target="../media/image19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jpe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66825" y="0"/>
            <a:ext cx="9820734" cy="4097964"/>
          </a:xfrm>
          <a:custGeom>
            <a:avLst/>
            <a:gdLst/>
            <a:ahLst/>
            <a:cxnLst/>
            <a:rect l="l" t="t" r="r" b="b"/>
            <a:pathLst>
              <a:path w="9820734" h="4097964">
                <a:moveTo>
                  <a:pt x="0" y="0"/>
                </a:moveTo>
                <a:lnTo>
                  <a:pt x="9820734" y="0"/>
                </a:lnTo>
                <a:lnTo>
                  <a:pt x="9820734" y="4097964"/>
                </a:lnTo>
                <a:lnTo>
                  <a:pt x="0" y="4097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505134" y="-752820"/>
            <a:ext cx="5782868" cy="7359880"/>
          </a:xfrm>
          <a:custGeom>
            <a:avLst/>
            <a:gdLst/>
            <a:ahLst/>
            <a:cxnLst/>
            <a:rect l="l" t="t" r="r" b="b"/>
            <a:pathLst>
              <a:path w="5782867" h="7359879">
                <a:moveTo>
                  <a:pt x="0" y="0"/>
                </a:moveTo>
                <a:lnTo>
                  <a:pt x="5782867" y="0"/>
                </a:lnTo>
                <a:lnTo>
                  <a:pt x="5782867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381" b="-238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6826" y="4097964"/>
            <a:ext cx="8252048" cy="6189036"/>
          </a:xfrm>
          <a:custGeom>
            <a:avLst/>
            <a:gdLst/>
            <a:ahLst/>
            <a:cxnLst/>
            <a:rect l="l" t="t" r="r" b="b"/>
            <a:pathLst>
              <a:path w="8252048" h="6189036">
                <a:moveTo>
                  <a:pt x="0" y="0"/>
                </a:moveTo>
                <a:lnTo>
                  <a:pt x="8252048" y="0"/>
                </a:lnTo>
                <a:lnTo>
                  <a:pt x="8252048" y="6189036"/>
                </a:lnTo>
                <a:lnTo>
                  <a:pt x="0" y="61890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85225" y="2927122"/>
            <a:ext cx="5519910" cy="7359880"/>
          </a:xfrm>
          <a:custGeom>
            <a:avLst/>
            <a:gdLst/>
            <a:ahLst/>
            <a:cxnLst/>
            <a:rect l="l" t="t" r="r" b="b"/>
            <a:pathLst>
              <a:path w="5519910" h="7359879">
                <a:moveTo>
                  <a:pt x="0" y="0"/>
                </a:moveTo>
                <a:lnTo>
                  <a:pt x="5519910" y="0"/>
                </a:lnTo>
                <a:lnTo>
                  <a:pt x="5519910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985225" y="-1088255"/>
            <a:ext cx="5519910" cy="6274474"/>
          </a:xfrm>
          <a:custGeom>
            <a:avLst/>
            <a:gdLst/>
            <a:ahLst/>
            <a:cxnLst/>
            <a:rect l="l" t="t" r="r" b="b"/>
            <a:pathLst>
              <a:path w="5519910" h="6274474">
                <a:moveTo>
                  <a:pt x="0" y="0"/>
                </a:moveTo>
                <a:lnTo>
                  <a:pt x="5519910" y="0"/>
                </a:lnTo>
                <a:lnTo>
                  <a:pt x="5519910" y="6274474"/>
                </a:lnTo>
                <a:lnTo>
                  <a:pt x="0" y="62744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405" b="-1189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505135" y="6607060"/>
            <a:ext cx="5864506" cy="4398380"/>
          </a:xfrm>
          <a:custGeom>
            <a:avLst/>
            <a:gdLst/>
            <a:ahLst/>
            <a:cxnLst/>
            <a:rect l="l" t="t" r="r" b="b"/>
            <a:pathLst>
              <a:path w="5864506" h="4398379">
                <a:moveTo>
                  <a:pt x="0" y="0"/>
                </a:moveTo>
                <a:lnTo>
                  <a:pt x="5864506" y="0"/>
                </a:lnTo>
                <a:lnTo>
                  <a:pt x="5864506" y="4398379"/>
                </a:lnTo>
                <a:lnTo>
                  <a:pt x="0" y="43983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4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502" y="0"/>
            <a:ext cx="6824162" cy="10287000"/>
            <a:chOff x="0" y="0"/>
            <a:chExt cx="9098883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90000"/>
            </a:blip>
            <a:srcRect t="21997" b="21997"/>
            <a:stretch>
              <a:fillRect/>
            </a:stretch>
          </p:blipFill>
          <p:spPr>
            <a:xfrm>
              <a:off x="0" y="0"/>
              <a:ext cx="9098883" cy="67945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alphaModFix amt="90000"/>
            </a:blip>
            <a:srcRect t="217" b="217"/>
            <a:stretch>
              <a:fillRect/>
            </a:stretch>
          </p:blipFill>
          <p:spPr>
            <a:xfrm>
              <a:off x="0" y="6921500"/>
              <a:ext cx="9098883" cy="6794500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16757109" y="9036423"/>
            <a:ext cx="502191" cy="221877"/>
          </a:xfrm>
          <a:custGeom>
            <a:avLst/>
            <a:gdLst/>
            <a:ahLst/>
            <a:cxnLst/>
            <a:rect l="l" t="t" r="r" b="b"/>
            <a:pathLst>
              <a:path w="502191" h="221877">
                <a:moveTo>
                  <a:pt x="0" y="0"/>
                </a:moveTo>
                <a:lnTo>
                  <a:pt x="502191" y="0"/>
                </a:lnTo>
                <a:lnTo>
                  <a:pt x="502191" y="221877"/>
                </a:lnTo>
                <a:lnTo>
                  <a:pt x="0" y="2218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746013" y="1020221"/>
            <a:ext cx="513287" cy="302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310"/>
              </a:lnSpc>
              <a:spcBef>
                <a:spcPct val="0"/>
              </a:spcBef>
            </a:pPr>
            <a:r>
              <a:rPr lang="en-US" sz="2100" dirty="0">
                <a:solidFill>
                  <a:srgbClr val="97BCC7"/>
                </a:solidFill>
                <a:latin typeface="Hatton"/>
              </a:rPr>
              <a:t>07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7281491" y="1177446"/>
            <a:ext cx="8115300" cy="1725472"/>
            <a:chOff x="0" y="0"/>
            <a:chExt cx="10820400" cy="2300630"/>
          </a:xfrm>
        </p:grpSpPr>
        <p:sp>
          <p:nvSpPr>
            <p:cNvPr id="8" name="TextBox 8"/>
            <p:cNvSpPr txBox="1"/>
            <p:nvPr/>
          </p:nvSpPr>
          <p:spPr>
            <a:xfrm>
              <a:off x="0" y="-9525"/>
              <a:ext cx="10820400" cy="1423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0"/>
                </a:lnSpc>
              </a:pPr>
              <a:r>
                <a:rPr lang="en-US" sz="7000">
                  <a:solidFill>
                    <a:srgbClr val="FBFDFF"/>
                  </a:solidFill>
                  <a:latin typeface="Hatton"/>
                </a:rPr>
                <a:t>Project Outline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754530"/>
              <a:ext cx="10820400" cy="546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0"/>
                </a:lnSpc>
              </a:pPr>
              <a:r>
                <a:rPr lang="en-US" sz="2700" spc="81">
                  <a:solidFill>
                    <a:srgbClr val="FAFCFF"/>
                  </a:solidFill>
                  <a:latin typeface="Assistant Semi-Bold"/>
                </a:rPr>
                <a:t>SUMMER 2024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281491" y="3286223"/>
            <a:ext cx="10388155" cy="2104476"/>
            <a:chOff x="0" y="0"/>
            <a:chExt cx="13850873" cy="2805968"/>
          </a:xfrm>
        </p:grpSpPr>
        <p:sp>
          <p:nvSpPr>
            <p:cNvPr id="11" name="Freeform 11"/>
            <p:cNvSpPr/>
            <p:nvPr/>
          </p:nvSpPr>
          <p:spPr>
            <a:xfrm>
              <a:off x="12002951" y="402167"/>
              <a:ext cx="1847922" cy="2403802"/>
            </a:xfrm>
            <a:custGeom>
              <a:avLst/>
              <a:gdLst/>
              <a:ahLst/>
              <a:cxnLst/>
              <a:rect l="l" t="t" r="r" b="b"/>
              <a:pathLst>
                <a:path w="1847922" h="2403802">
                  <a:moveTo>
                    <a:pt x="0" y="0"/>
                  </a:moveTo>
                  <a:lnTo>
                    <a:pt x="1847922" y="0"/>
                  </a:lnTo>
                  <a:lnTo>
                    <a:pt x="1847922" y="2403801"/>
                  </a:lnTo>
                  <a:lnTo>
                    <a:pt x="0" y="2403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693613"/>
              <a:ext cx="2844010" cy="2054797"/>
            </a:xfrm>
            <a:custGeom>
              <a:avLst/>
              <a:gdLst/>
              <a:ahLst/>
              <a:cxnLst/>
              <a:rect l="l" t="t" r="r" b="b"/>
              <a:pathLst>
                <a:path w="2844010" h="2054797">
                  <a:moveTo>
                    <a:pt x="0" y="0"/>
                  </a:moveTo>
                  <a:lnTo>
                    <a:pt x="2844010" y="0"/>
                  </a:lnTo>
                  <a:lnTo>
                    <a:pt x="2844010" y="2054797"/>
                  </a:lnTo>
                  <a:lnTo>
                    <a:pt x="0" y="2054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AutoShape 13"/>
            <p:cNvSpPr/>
            <p:nvPr/>
          </p:nvSpPr>
          <p:spPr>
            <a:xfrm>
              <a:off x="3092631" y="1629467"/>
              <a:ext cx="8656320" cy="0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14" name="Freeform 14"/>
            <p:cNvSpPr/>
            <p:nvPr/>
          </p:nvSpPr>
          <p:spPr>
            <a:xfrm>
              <a:off x="6071338" y="1133371"/>
              <a:ext cx="2037126" cy="1145884"/>
            </a:xfrm>
            <a:custGeom>
              <a:avLst/>
              <a:gdLst/>
              <a:ahLst/>
              <a:cxnLst/>
              <a:rect l="l" t="t" r="r" b="b"/>
              <a:pathLst>
                <a:path w="2037126" h="1145884">
                  <a:moveTo>
                    <a:pt x="0" y="0"/>
                  </a:moveTo>
                  <a:lnTo>
                    <a:pt x="2037127" y="0"/>
                  </a:lnTo>
                  <a:lnTo>
                    <a:pt x="2037127" y="1145884"/>
                  </a:lnTo>
                  <a:lnTo>
                    <a:pt x="0" y="1145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3303838" y="-66675"/>
              <a:ext cx="8239284" cy="817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FFFFFF"/>
                  </a:solidFill>
                  <a:latin typeface="Assistant Bold"/>
                </a:rPr>
                <a:t>In partnership with PSD Nepal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281491" y="5774004"/>
            <a:ext cx="12978925" cy="2631914"/>
            <a:chOff x="0" y="0"/>
            <a:chExt cx="17305233" cy="3509219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131922"/>
              <a:ext cx="301729" cy="301729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7BCC7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688356" y="-57150"/>
              <a:ext cx="8683385" cy="644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59"/>
                </a:lnSpc>
              </a:pPr>
              <a:r>
                <a:rPr lang="en-US" sz="2899">
                  <a:solidFill>
                    <a:srgbClr val="FFFFFF"/>
                  </a:solidFill>
                  <a:latin typeface="Assistant"/>
                </a:rPr>
                <a:t>Group of 4-6 volunteers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0" y="1105799"/>
              <a:ext cx="301729" cy="301729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7BCC7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688356" y="916727"/>
              <a:ext cx="8683385" cy="644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59"/>
                </a:lnSpc>
              </a:pPr>
              <a:r>
                <a:rPr lang="en-US" sz="2899">
                  <a:solidFill>
                    <a:srgbClr val="FFFFFF"/>
                  </a:solidFill>
                  <a:latin typeface="Assistant"/>
                </a:rPr>
                <a:t>Duration of 6-8 weeks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0" y="2079677"/>
              <a:ext cx="301729" cy="301729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7BCC7"/>
              </a:solidFill>
            </p:spPr>
          </p:sp>
        </p:grpSp>
        <p:sp>
          <p:nvSpPr>
            <p:cNvPr id="25" name="TextBox 25"/>
            <p:cNvSpPr txBox="1"/>
            <p:nvPr/>
          </p:nvSpPr>
          <p:spPr>
            <a:xfrm>
              <a:off x="688356" y="1890605"/>
              <a:ext cx="8683385" cy="644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59"/>
                </a:lnSpc>
              </a:pPr>
              <a:r>
                <a:rPr lang="en-US" sz="2899">
                  <a:solidFill>
                    <a:srgbClr val="FFFFFF"/>
                  </a:solidFill>
                  <a:latin typeface="Assistant"/>
                </a:rPr>
                <a:t>Language and cultural training</a:t>
              </a:r>
            </a:p>
          </p:txBody>
        </p:sp>
        <p:grpSp>
          <p:nvGrpSpPr>
            <p:cNvPr id="26" name="Group 26"/>
            <p:cNvGrpSpPr/>
            <p:nvPr/>
          </p:nvGrpSpPr>
          <p:grpSpPr>
            <a:xfrm>
              <a:off x="0" y="3053554"/>
              <a:ext cx="301729" cy="301729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7BCC7"/>
              </a:solidFill>
            </p:spPr>
          </p:sp>
        </p:grpSp>
        <p:sp>
          <p:nvSpPr>
            <p:cNvPr id="28" name="TextBox 28"/>
            <p:cNvSpPr txBox="1"/>
            <p:nvPr/>
          </p:nvSpPr>
          <p:spPr>
            <a:xfrm>
              <a:off x="688356" y="2864482"/>
              <a:ext cx="8683385" cy="644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59"/>
                </a:lnSpc>
              </a:pPr>
              <a:r>
                <a:rPr lang="en-US" sz="2899">
                  <a:solidFill>
                    <a:srgbClr val="FFFFFF"/>
                  </a:solidFill>
                  <a:latin typeface="Assistant"/>
                </a:rPr>
                <a:t>Construction/Educational based</a:t>
              </a:r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7933492" y="131922"/>
              <a:ext cx="301729" cy="301729"/>
              <a:chOff x="0" y="0"/>
              <a:chExt cx="6350000" cy="6350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7BCC7"/>
              </a:solidFill>
            </p:spPr>
          </p:sp>
        </p:grpSp>
        <p:sp>
          <p:nvSpPr>
            <p:cNvPr id="31" name="TextBox 31"/>
            <p:cNvSpPr txBox="1"/>
            <p:nvPr/>
          </p:nvSpPr>
          <p:spPr>
            <a:xfrm>
              <a:off x="8621848" y="-57150"/>
              <a:ext cx="8683385" cy="644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59"/>
                </a:lnSpc>
              </a:pPr>
              <a:r>
                <a:rPr lang="en-US" sz="2899">
                  <a:solidFill>
                    <a:srgbClr val="FFFFFF"/>
                  </a:solidFill>
                  <a:latin typeface="Assistant"/>
                </a:rPr>
                <a:t>Living with a host family</a:t>
              </a:r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7933492" y="1105799"/>
              <a:ext cx="301729" cy="301729"/>
              <a:chOff x="0" y="0"/>
              <a:chExt cx="6350000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7BCC7"/>
              </a:solidFill>
            </p:spPr>
          </p:sp>
        </p:grpSp>
        <p:sp>
          <p:nvSpPr>
            <p:cNvPr id="34" name="TextBox 34"/>
            <p:cNvSpPr txBox="1"/>
            <p:nvPr/>
          </p:nvSpPr>
          <p:spPr>
            <a:xfrm>
              <a:off x="8621848" y="916727"/>
              <a:ext cx="8683385" cy="644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59"/>
                </a:lnSpc>
              </a:pPr>
              <a:r>
                <a:rPr lang="en-US" sz="2899">
                  <a:solidFill>
                    <a:srgbClr val="FFFFFF"/>
                  </a:solidFill>
                  <a:latin typeface="Assistant"/>
                </a:rPr>
                <a:t>Days off to explore</a:t>
              </a:r>
            </a:p>
          </p:txBody>
        </p:sp>
        <p:grpSp>
          <p:nvGrpSpPr>
            <p:cNvPr id="35" name="Group 35"/>
            <p:cNvGrpSpPr/>
            <p:nvPr/>
          </p:nvGrpSpPr>
          <p:grpSpPr>
            <a:xfrm>
              <a:off x="7933492" y="3053554"/>
              <a:ext cx="301729" cy="301729"/>
              <a:chOff x="0" y="0"/>
              <a:chExt cx="6350000" cy="63500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7BCC7"/>
              </a:solidFill>
            </p:spPr>
          </p:sp>
        </p:grpSp>
        <p:sp>
          <p:nvSpPr>
            <p:cNvPr id="37" name="TextBox 37"/>
            <p:cNvSpPr txBox="1"/>
            <p:nvPr/>
          </p:nvSpPr>
          <p:spPr>
            <a:xfrm>
              <a:off x="8621848" y="2864482"/>
              <a:ext cx="8683385" cy="644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59"/>
                </a:lnSpc>
              </a:pPr>
              <a:r>
                <a:rPr lang="en-US" sz="2899">
                  <a:solidFill>
                    <a:srgbClr val="FFFFFF"/>
                  </a:solidFill>
                  <a:latin typeface="Assistant"/>
                </a:rPr>
                <a:t>Fundraise £700-900</a:t>
              </a:r>
            </a:p>
          </p:txBody>
        </p:sp>
        <p:grpSp>
          <p:nvGrpSpPr>
            <p:cNvPr id="38" name="Group 38"/>
            <p:cNvGrpSpPr/>
            <p:nvPr/>
          </p:nvGrpSpPr>
          <p:grpSpPr>
            <a:xfrm>
              <a:off x="7933492" y="2079677"/>
              <a:ext cx="301729" cy="301729"/>
              <a:chOff x="0" y="0"/>
              <a:chExt cx="6350000" cy="63500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7BCC7"/>
              </a:solidFill>
            </p:spPr>
          </p:sp>
        </p:grpSp>
        <p:sp>
          <p:nvSpPr>
            <p:cNvPr id="40" name="TextBox 40"/>
            <p:cNvSpPr txBox="1"/>
            <p:nvPr/>
          </p:nvSpPr>
          <p:spPr>
            <a:xfrm>
              <a:off x="8621848" y="1890605"/>
              <a:ext cx="8683385" cy="644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59"/>
                </a:lnSpc>
              </a:pPr>
              <a:r>
                <a:rPr lang="en-US" sz="2899">
                  <a:solidFill>
                    <a:srgbClr val="FFFFFF"/>
                  </a:solidFill>
                  <a:latin typeface="Assistant"/>
                </a:rPr>
                <a:t>Everlasting friendships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4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57109" y="9036423"/>
            <a:ext cx="502191" cy="221877"/>
          </a:xfrm>
          <a:custGeom>
            <a:avLst/>
            <a:gdLst/>
            <a:ahLst/>
            <a:cxnLst/>
            <a:rect l="l" t="t" r="r" b="b"/>
            <a:pathLst>
              <a:path w="502191" h="221877">
                <a:moveTo>
                  <a:pt x="0" y="0"/>
                </a:moveTo>
                <a:lnTo>
                  <a:pt x="502191" y="0"/>
                </a:lnTo>
                <a:lnTo>
                  <a:pt x="502191" y="221877"/>
                </a:lnTo>
                <a:lnTo>
                  <a:pt x="0" y="2218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6689179" y="1020221"/>
            <a:ext cx="570121" cy="302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310"/>
              </a:lnSpc>
              <a:spcBef>
                <a:spcPct val="0"/>
              </a:spcBef>
            </a:pPr>
            <a:r>
              <a:rPr lang="en-US" sz="2100" dirty="0">
                <a:solidFill>
                  <a:srgbClr val="97BCC7"/>
                </a:solidFill>
                <a:latin typeface="Hatton"/>
              </a:rPr>
              <a:t>08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51991" y="1167921"/>
            <a:ext cx="11710563" cy="1069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>
                <a:solidFill>
                  <a:srgbClr val="FFFFFF"/>
                </a:solidFill>
                <a:latin typeface="Hatton"/>
              </a:rPr>
              <a:t>Project Finance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351991" y="2994176"/>
            <a:ext cx="7287765" cy="5470747"/>
            <a:chOff x="0" y="0"/>
            <a:chExt cx="9717020" cy="7294330"/>
          </a:xfrm>
        </p:grpSpPr>
        <p:sp>
          <p:nvSpPr>
            <p:cNvPr id="6" name="TextBox 6"/>
            <p:cNvSpPr txBox="1"/>
            <p:nvPr/>
          </p:nvSpPr>
          <p:spPr>
            <a:xfrm>
              <a:off x="0" y="0"/>
              <a:ext cx="9717020" cy="1016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000"/>
                </a:lnSpc>
              </a:pPr>
              <a:r>
                <a:rPr lang="en-US" sz="5000" spc="150">
                  <a:solidFill>
                    <a:srgbClr val="FFFFFF"/>
                  </a:solidFill>
                  <a:latin typeface="Assistant Semi-Bold"/>
                </a:rPr>
                <a:t>Project costs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255480"/>
              <a:ext cx="9717020" cy="6038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>
                  <a:solidFill>
                    <a:srgbClr val="FFFFFF"/>
                  </a:solidFill>
                  <a:latin typeface="Assistant"/>
                </a:rPr>
                <a:t>Project costs are provided to BVDA by our partner NGO and includes volunteers’ internal travel, accommodation, food, training and material costs.</a:t>
              </a:r>
            </a:p>
            <a:p>
              <a:pPr>
                <a:lnSpc>
                  <a:spcPts val="4500"/>
                </a:lnSpc>
              </a:pPr>
              <a:endParaRPr lang="en-US" sz="3000">
                <a:solidFill>
                  <a:srgbClr val="FFFFFF"/>
                </a:solidFill>
                <a:latin typeface="Assistant"/>
              </a:endParaRPr>
            </a:p>
            <a:p>
              <a:pPr>
                <a:lnSpc>
                  <a:spcPts val="4500"/>
                </a:lnSpc>
              </a:pPr>
              <a:r>
                <a:rPr lang="en-US" sz="3000">
                  <a:solidFill>
                    <a:srgbClr val="FFFFFF"/>
                  </a:solidFill>
                  <a:latin typeface="Assistant"/>
                </a:rPr>
                <a:t>More volunteers = Cheaper cost per person</a:t>
              </a:r>
            </a:p>
            <a:p>
              <a:pPr>
                <a:lnSpc>
                  <a:spcPts val="4500"/>
                </a:lnSpc>
              </a:pPr>
              <a:endParaRPr lang="en-US" sz="3000">
                <a:solidFill>
                  <a:srgbClr val="FFFFFF"/>
                </a:solidFill>
                <a:latin typeface="Assistant"/>
              </a:endParaRPr>
            </a:p>
            <a:p>
              <a:pPr algn="l">
                <a:lnSpc>
                  <a:spcPts val="4500"/>
                </a:lnSpc>
              </a:pPr>
              <a:r>
                <a:rPr lang="en-US" sz="3000">
                  <a:solidFill>
                    <a:srgbClr val="FFFFFF"/>
                  </a:solidFill>
                  <a:latin typeface="Assistant"/>
                </a:rPr>
                <a:t>BVDA helps you fundraise the project costs!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469344" y="2994176"/>
            <a:ext cx="7287765" cy="5470747"/>
            <a:chOff x="0" y="0"/>
            <a:chExt cx="9717020" cy="7294330"/>
          </a:xfrm>
        </p:grpSpPr>
        <p:sp>
          <p:nvSpPr>
            <p:cNvPr id="9" name="TextBox 9"/>
            <p:cNvSpPr txBox="1"/>
            <p:nvPr/>
          </p:nvSpPr>
          <p:spPr>
            <a:xfrm>
              <a:off x="0" y="0"/>
              <a:ext cx="9717020" cy="1016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000"/>
                </a:lnSpc>
              </a:pPr>
              <a:r>
                <a:rPr lang="en-US" sz="5000" spc="150">
                  <a:solidFill>
                    <a:srgbClr val="FFFFFF"/>
                  </a:solidFill>
                  <a:latin typeface="Assistant Semi-Bold"/>
                </a:rPr>
                <a:t>Additional costs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255480"/>
              <a:ext cx="9717020" cy="6038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>
                  <a:solidFill>
                    <a:srgbClr val="FFFFFF"/>
                  </a:solidFill>
                  <a:latin typeface="Assistant"/>
                </a:rPr>
                <a:t>Additional costs are those that each volunteer needs to personally finance. This includes flights (£900-1100 return), vaccinations (£150), travel insurance (£100), DBS check (£18) and any spending money (£300).</a:t>
              </a:r>
            </a:p>
            <a:p>
              <a:pPr>
                <a:lnSpc>
                  <a:spcPts val="4500"/>
                </a:lnSpc>
              </a:pPr>
              <a:endParaRPr lang="en-US" sz="3000">
                <a:solidFill>
                  <a:srgbClr val="FFFFFF"/>
                </a:solidFill>
                <a:latin typeface="Assistant"/>
              </a:endParaRPr>
            </a:p>
            <a:p>
              <a:pPr algn="l">
                <a:lnSpc>
                  <a:spcPts val="4500"/>
                </a:lnSpc>
              </a:pPr>
              <a:r>
                <a:rPr lang="en-US" sz="3000">
                  <a:solidFill>
                    <a:srgbClr val="FFFFFF"/>
                  </a:solidFill>
                  <a:latin typeface="Assistant"/>
                </a:rPr>
                <a:t>Previous volunteers have estimated they spent £1500-1700 for their additional costs.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4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09675" y="1167921"/>
            <a:ext cx="8115300" cy="1069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>
                <a:solidFill>
                  <a:srgbClr val="FFFFFF"/>
                </a:solidFill>
                <a:latin typeface="Hatton"/>
              </a:rPr>
              <a:t>The Volunteers</a:t>
            </a:r>
          </a:p>
        </p:txBody>
      </p:sp>
      <p:sp>
        <p:nvSpPr>
          <p:cNvPr id="3" name="Freeform 3"/>
          <p:cNvSpPr/>
          <p:nvPr/>
        </p:nvSpPr>
        <p:spPr>
          <a:xfrm>
            <a:off x="16757109" y="9036423"/>
            <a:ext cx="502191" cy="221877"/>
          </a:xfrm>
          <a:custGeom>
            <a:avLst/>
            <a:gdLst/>
            <a:ahLst/>
            <a:cxnLst/>
            <a:rect l="l" t="t" r="r" b="b"/>
            <a:pathLst>
              <a:path w="502191" h="221877">
                <a:moveTo>
                  <a:pt x="0" y="0"/>
                </a:moveTo>
                <a:lnTo>
                  <a:pt x="502191" y="0"/>
                </a:lnTo>
                <a:lnTo>
                  <a:pt x="502191" y="221877"/>
                </a:lnTo>
                <a:lnTo>
                  <a:pt x="0" y="2218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6689179" y="1020221"/>
            <a:ext cx="570121" cy="890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09"/>
              </a:lnSpc>
            </a:pPr>
            <a:r>
              <a:rPr lang="en-US" sz="2099" dirty="0">
                <a:solidFill>
                  <a:srgbClr val="97BCC7"/>
                </a:solidFill>
                <a:latin typeface="Hatton"/>
              </a:rPr>
              <a:t>09</a:t>
            </a:r>
          </a:p>
          <a:p>
            <a:pPr algn="r">
              <a:lnSpc>
                <a:spcPts val="2309"/>
              </a:lnSpc>
            </a:pPr>
            <a:endParaRPr lang="en-US" sz="2099" dirty="0">
              <a:solidFill>
                <a:srgbClr val="97BCC7"/>
              </a:solidFill>
              <a:latin typeface="Hatton"/>
            </a:endParaRPr>
          </a:p>
          <a:p>
            <a:pPr marL="0" lvl="0" indent="0" algn="r">
              <a:lnSpc>
                <a:spcPts val="2310"/>
              </a:lnSpc>
              <a:spcBef>
                <a:spcPct val="0"/>
              </a:spcBef>
            </a:pPr>
            <a:endParaRPr lang="en-US" sz="2099" dirty="0">
              <a:solidFill>
                <a:srgbClr val="97BCC7"/>
              </a:solidFill>
              <a:latin typeface="Hatton"/>
            </a:endParaRP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268042" y="1020221"/>
            <a:ext cx="5478070" cy="8217104"/>
            <a:chOff x="0" y="0"/>
            <a:chExt cx="6350000" cy="9525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 l="-6569" r="-6569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028700" y="2998242"/>
            <a:ext cx="8560118" cy="6447790"/>
            <a:chOff x="0" y="0"/>
            <a:chExt cx="11413490" cy="8597053"/>
          </a:xfrm>
        </p:grpSpPr>
        <p:sp>
          <p:nvSpPr>
            <p:cNvPr id="8" name="TextBox 8"/>
            <p:cNvSpPr txBox="1"/>
            <p:nvPr/>
          </p:nvSpPr>
          <p:spPr>
            <a:xfrm>
              <a:off x="520700" y="-66675"/>
              <a:ext cx="10892790" cy="8663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59"/>
                </a:lnSpc>
              </a:pPr>
              <a:r>
                <a:rPr lang="en-US" sz="3399">
                  <a:solidFill>
                    <a:srgbClr val="FFFFFF"/>
                  </a:solidFill>
                  <a:latin typeface="Assistant"/>
                </a:rPr>
                <a:t>UoB student</a:t>
              </a:r>
            </a:p>
            <a:p>
              <a:pPr>
                <a:lnSpc>
                  <a:spcPts val="4759"/>
                </a:lnSpc>
              </a:pPr>
              <a:endParaRPr lang="en-US" sz="3399">
                <a:solidFill>
                  <a:srgbClr val="FFFFFF"/>
                </a:solidFill>
                <a:latin typeface="Assistant"/>
              </a:endParaRPr>
            </a:p>
            <a:p>
              <a:pPr>
                <a:lnSpc>
                  <a:spcPts val="4759"/>
                </a:lnSpc>
              </a:pPr>
              <a:r>
                <a:rPr lang="en-US" sz="3399">
                  <a:solidFill>
                    <a:srgbClr val="FFFFFF"/>
                  </a:solidFill>
                  <a:latin typeface="Assistant"/>
                </a:rPr>
                <a:t>Adventurous, compassionate, organised</a:t>
              </a:r>
            </a:p>
            <a:p>
              <a:pPr algn="ctr">
                <a:lnSpc>
                  <a:spcPts val="4759"/>
                </a:lnSpc>
              </a:pPr>
              <a:endParaRPr lang="en-US" sz="3399">
                <a:solidFill>
                  <a:srgbClr val="FFFFFF"/>
                </a:solidFill>
                <a:latin typeface="Assistant"/>
              </a:endParaRPr>
            </a:p>
            <a:p>
              <a:pPr>
                <a:lnSpc>
                  <a:spcPts val="4759"/>
                </a:lnSpc>
              </a:pPr>
              <a:r>
                <a:rPr lang="en-US" sz="3399">
                  <a:solidFill>
                    <a:srgbClr val="FFFFFF"/>
                  </a:solidFill>
                  <a:latin typeface="Assistant"/>
                </a:rPr>
                <a:t>Passionate about international development</a:t>
              </a:r>
            </a:p>
            <a:p>
              <a:pPr>
                <a:lnSpc>
                  <a:spcPts val="4759"/>
                </a:lnSpc>
              </a:pPr>
              <a:endParaRPr lang="en-US" sz="3399">
                <a:solidFill>
                  <a:srgbClr val="FFFFFF"/>
                </a:solidFill>
                <a:latin typeface="Assistant"/>
              </a:endParaRPr>
            </a:p>
            <a:p>
              <a:pPr>
                <a:lnSpc>
                  <a:spcPts val="4759"/>
                </a:lnSpc>
              </a:pPr>
              <a:r>
                <a:rPr lang="en-US" sz="3399">
                  <a:solidFill>
                    <a:srgbClr val="FFFFFF"/>
                  </a:solidFill>
                  <a:latin typeface="Assistant"/>
                </a:rPr>
                <a:t>No previous volunteering experience required</a:t>
              </a:r>
            </a:p>
            <a:p>
              <a:pPr>
                <a:lnSpc>
                  <a:spcPts val="4200"/>
                </a:lnSpc>
              </a:pPr>
              <a:endParaRPr lang="en-US" sz="3399">
                <a:solidFill>
                  <a:srgbClr val="FFFFFF"/>
                </a:solidFill>
                <a:latin typeface="Assistant"/>
              </a:endParaRPr>
            </a:p>
            <a:p>
              <a:pPr>
                <a:lnSpc>
                  <a:spcPts val="4759"/>
                </a:lnSpc>
              </a:pPr>
              <a:r>
                <a:rPr lang="en-US" sz="3399">
                  <a:solidFill>
                    <a:srgbClr val="FFFFFF"/>
                  </a:solidFill>
                  <a:latin typeface="Assistant"/>
                </a:rPr>
                <a:t>Interested in becoming committee next year</a:t>
              </a:r>
            </a:p>
            <a:p>
              <a:pPr>
                <a:lnSpc>
                  <a:spcPts val="4759"/>
                </a:lnSpc>
              </a:pPr>
              <a:endParaRPr lang="en-US" sz="3399">
                <a:solidFill>
                  <a:srgbClr val="FFFFFF"/>
                </a:solidFill>
                <a:latin typeface="Assistant"/>
              </a:endParaRPr>
            </a:p>
            <a:p>
              <a:pPr>
                <a:lnSpc>
                  <a:spcPts val="4759"/>
                </a:lnSpc>
              </a:pPr>
              <a:endParaRPr lang="en-US" sz="3399">
                <a:solidFill>
                  <a:srgbClr val="FFFFFF"/>
                </a:solidFill>
                <a:latin typeface="Assistant"/>
              </a:endParaRP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0" y="273844"/>
              <a:ext cx="301729" cy="301729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7BCC7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0" y="1845574"/>
              <a:ext cx="301729" cy="301729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7BCC7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0" y="3415103"/>
              <a:ext cx="301729" cy="301729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7BCC7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0" y="4969121"/>
              <a:ext cx="301729" cy="301729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7BCC7"/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0" y="6540851"/>
              <a:ext cx="301729" cy="301729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7BCC7"/>
              </a:solidFill>
            </p:spPr>
          </p: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4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326496" cy="10287000"/>
          </a:xfrm>
          <a:custGeom>
            <a:avLst/>
            <a:gdLst/>
            <a:ahLst/>
            <a:cxnLst/>
            <a:rect l="l" t="t" r="r" b="b"/>
            <a:pathLst>
              <a:path w="9326496" h="10287000">
                <a:moveTo>
                  <a:pt x="0" y="0"/>
                </a:moveTo>
                <a:lnTo>
                  <a:pt x="9326496" y="0"/>
                </a:lnTo>
                <a:lnTo>
                  <a:pt x="932649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441" b="-1044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50559" y="0"/>
            <a:ext cx="8961504" cy="10287000"/>
          </a:xfrm>
          <a:custGeom>
            <a:avLst/>
            <a:gdLst/>
            <a:ahLst/>
            <a:cxnLst/>
            <a:rect l="l" t="t" r="r" b="b"/>
            <a:pathLst>
              <a:path w="8961504" h="10287000">
                <a:moveTo>
                  <a:pt x="0" y="0"/>
                </a:moveTo>
                <a:lnTo>
                  <a:pt x="8961504" y="0"/>
                </a:lnTo>
                <a:lnTo>
                  <a:pt x="896150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739" b="-8413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91651" y="2186142"/>
            <a:ext cx="7269687" cy="5678665"/>
            <a:chOff x="0" y="0"/>
            <a:chExt cx="1914650" cy="185509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4650" cy="1855091"/>
            </a:xfrm>
            <a:custGeom>
              <a:avLst/>
              <a:gdLst/>
              <a:ahLst/>
              <a:cxnLst/>
              <a:rect l="l" t="t" r="r" b="b"/>
              <a:pathLst>
                <a:path w="1914650" h="1855091">
                  <a:moveTo>
                    <a:pt x="54313" y="0"/>
                  </a:moveTo>
                  <a:lnTo>
                    <a:pt x="1860337" y="0"/>
                  </a:lnTo>
                  <a:cubicBezTo>
                    <a:pt x="1890333" y="0"/>
                    <a:pt x="1914650" y="24317"/>
                    <a:pt x="1914650" y="54313"/>
                  </a:cubicBezTo>
                  <a:lnTo>
                    <a:pt x="1914650" y="1800778"/>
                  </a:lnTo>
                  <a:cubicBezTo>
                    <a:pt x="1914650" y="1830774"/>
                    <a:pt x="1890333" y="1855091"/>
                    <a:pt x="1860337" y="1855091"/>
                  </a:cubicBezTo>
                  <a:lnTo>
                    <a:pt x="54313" y="1855091"/>
                  </a:lnTo>
                  <a:cubicBezTo>
                    <a:pt x="24317" y="1855091"/>
                    <a:pt x="0" y="1830774"/>
                    <a:pt x="0" y="1800778"/>
                  </a:cubicBezTo>
                  <a:lnTo>
                    <a:pt x="0" y="54313"/>
                  </a:lnTo>
                  <a:cubicBezTo>
                    <a:pt x="0" y="24317"/>
                    <a:pt x="24317" y="0"/>
                    <a:pt x="54313" y="0"/>
                  </a:cubicBezTo>
                  <a:close/>
                </a:path>
              </a:pathLst>
            </a:custGeom>
            <a:solidFill>
              <a:srgbClr val="424C99">
                <a:alpha val="9098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1914650" cy="18550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794080" y="2422193"/>
            <a:ext cx="7112957" cy="687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419"/>
              </a:lnSpc>
              <a:spcBef>
                <a:spcPct val="0"/>
              </a:spcBef>
            </a:pPr>
            <a:r>
              <a:rPr lang="en-US" sz="5299" dirty="0">
                <a:solidFill>
                  <a:srgbClr val="FFFFFF"/>
                </a:solidFill>
                <a:latin typeface="Hatton Bold"/>
              </a:rPr>
              <a:t>Volunteer with us!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41943" y="3819977"/>
            <a:ext cx="7112095" cy="3800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28365" lvl="1" indent="-464182">
              <a:lnSpc>
                <a:spcPts val="6019"/>
              </a:lnSpc>
              <a:buFont typeface="Arial"/>
              <a:buChar char="•"/>
            </a:pPr>
            <a:r>
              <a:rPr lang="en-US" sz="4299" dirty="0">
                <a:solidFill>
                  <a:srgbClr val="FFFFFF"/>
                </a:solidFill>
                <a:latin typeface="Assistant"/>
              </a:rPr>
              <a:t> Fill out our Volunteer Application</a:t>
            </a:r>
          </a:p>
          <a:p>
            <a:pPr marL="928365" lvl="1" indent="-464182" algn="just">
              <a:lnSpc>
                <a:spcPts val="6019"/>
              </a:lnSpc>
              <a:buFont typeface="Arial"/>
              <a:buChar char="•"/>
            </a:pPr>
            <a:r>
              <a:rPr lang="en-US" sz="4299" dirty="0">
                <a:solidFill>
                  <a:srgbClr val="FFFFFF"/>
                </a:solidFill>
                <a:latin typeface="Assistant"/>
              </a:rPr>
              <a:t> Deadline: Sun 21</a:t>
            </a:r>
            <a:r>
              <a:rPr lang="en-US" sz="4299" baseline="30000" dirty="0">
                <a:solidFill>
                  <a:srgbClr val="FFFFFF"/>
                </a:solidFill>
                <a:latin typeface="Assistant"/>
              </a:rPr>
              <a:t>st</a:t>
            </a:r>
            <a:r>
              <a:rPr lang="en-US" sz="4299" dirty="0">
                <a:solidFill>
                  <a:srgbClr val="FFFFFF"/>
                </a:solidFill>
                <a:latin typeface="Assistant"/>
              </a:rPr>
              <a:t> Jan</a:t>
            </a:r>
          </a:p>
          <a:p>
            <a:pPr marL="928365" lvl="1" indent="-464182" algn="just">
              <a:lnSpc>
                <a:spcPts val="6019"/>
              </a:lnSpc>
              <a:buFont typeface="Arial"/>
              <a:buChar char="•"/>
            </a:pPr>
            <a:r>
              <a:rPr lang="en-US" sz="4299" dirty="0">
                <a:solidFill>
                  <a:srgbClr val="FFFFFF"/>
                </a:solidFill>
                <a:latin typeface="Assistant"/>
              </a:rPr>
              <a:t> Chat with committee</a:t>
            </a:r>
          </a:p>
          <a:p>
            <a:pPr marL="928365" lvl="1" indent="-464182" algn="just">
              <a:lnSpc>
                <a:spcPts val="6019"/>
              </a:lnSpc>
              <a:spcBef>
                <a:spcPct val="0"/>
              </a:spcBef>
              <a:buFont typeface="Arial"/>
              <a:buChar char="•"/>
            </a:pPr>
            <a:r>
              <a:rPr lang="en-US" sz="4299" dirty="0">
                <a:solidFill>
                  <a:srgbClr val="FFFFFF"/>
                </a:solidFill>
                <a:latin typeface="Assistant"/>
              </a:rPr>
              <a:t> Training begins soon after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4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326496" cy="10287000"/>
          </a:xfrm>
          <a:custGeom>
            <a:avLst/>
            <a:gdLst/>
            <a:ahLst/>
            <a:cxnLst/>
            <a:rect l="l" t="t" r="r" b="b"/>
            <a:pathLst>
              <a:path w="9326496" h="10287000">
                <a:moveTo>
                  <a:pt x="0" y="0"/>
                </a:moveTo>
                <a:lnTo>
                  <a:pt x="9326496" y="0"/>
                </a:lnTo>
                <a:lnTo>
                  <a:pt x="932649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441" b="-1044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50560" y="0"/>
            <a:ext cx="8961504" cy="10287000"/>
          </a:xfrm>
          <a:custGeom>
            <a:avLst/>
            <a:gdLst/>
            <a:ahLst/>
            <a:cxnLst/>
            <a:rect l="l" t="t" r="r" b="b"/>
            <a:pathLst>
              <a:path w="8961504" h="10287000">
                <a:moveTo>
                  <a:pt x="0" y="0"/>
                </a:moveTo>
                <a:lnTo>
                  <a:pt x="8961504" y="0"/>
                </a:lnTo>
                <a:lnTo>
                  <a:pt x="896150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739" b="-8413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91653" y="2427350"/>
            <a:ext cx="7269687" cy="4240149"/>
            <a:chOff x="0" y="0"/>
            <a:chExt cx="1914650" cy="143072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4650" cy="1430729"/>
            </a:xfrm>
            <a:custGeom>
              <a:avLst/>
              <a:gdLst/>
              <a:ahLst/>
              <a:cxnLst/>
              <a:rect l="l" t="t" r="r" b="b"/>
              <a:pathLst>
                <a:path w="1914650" h="1430729">
                  <a:moveTo>
                    <a:pt x="54313" y="0"/>
                  </a:moveTo>
                  <a:lnTo>
                    <a:pt x="1860337" y="0"/>
                  </a:lnTo>
                  <a:cubicBezTo>
                    <a:pt x="1890333" y="0"/>
                    <a:pt x="1914650" y="24317"/>
                    <a:pt x="1914650" y="54313"/>
                  </a:cubicBezTo>
                  <a:lnTo>
                    <a:pt x="1914650" y="1376417"/>
                  </a:lnTo>
                  <a:cubicBezTo>
                    <a:pt x="1914650" y="1406413"/>
                    <a:pt x="1890333" y="1430729"/>
                    <a:pt x="1860337" y="1430729"/>
                  </a:cubicBezTo>
                  <a:lnTo>
                    <a:pt x="54313" y="1430729"/>
                  </a:lnTo>
                  <a:cubicBezTo>
                    <a:pt x="24317" y="1430729"/>
                    <a:pt x="0" y="1406413"/>
                    <a:pt x="0" y="1376417"/>
                  </a:cubicBezTo>
                  <a:lnTo>
                    <a:pt x="0" y="54313"/>
                  </a:lnTo>
                  <a:cubicBezTo>
                    <a:pt x="0" y="24317"/>
                    <a:pt x="24317" y="0"/>
                    <a:pt x="54313" y="0"/>
                  </a:cubicBezTo>
                  <a:close/>
                </a:path>
              </a:pathLst>
            </a:custGeom>
            <a:solidFill>
              <a:srgbClr val="424C99">
                <a:alpha val="9098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1914650" cy="14307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817636" y="2857500"/>
            <a:ext cx="7075527" cy="1467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rgbClr val="FFFFFF"/>
                </a:solidFill>
                <a:latin typeface="Hatton Bold"/>
              </a:rPr>
              <a:t>Join our committee!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691653" y="4100615"/>
            <a:ext cx="7269686" cy="2261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28365" lvl="1" indent="-464182">
              <a:lnSpc>
                <a:spcPts val="6019"/>
              </a:lnSpc>
              <a:buFont typeface="Arial"/>
              <a:buChar char="•"/>
            </a:pPr>
            <a:r>
              <a:rPr lang="en-US" sz="4299" dirty="0">
                <a:solidFill>
                  <a:srgbClr val="FFFFFF"/>
                </a:solidFill>
                <a:latin typeface="Assistant"/>
              </a:rPr>
              <a:t> Fill out our Committee Application</a:t>
            </a:r>
          </a:p>
          <a:p>
            <a:pPr marL="928365" lvl="1" indent="-464182" algn="just">
              <a:lnSpc>
                <a:spcPts val="6019"/>
              </a:lnSpc>
              <a:spcBef>
                <a:spcPct val="0"/>
              </a:spcBef>
              <a:buFont typeface="Arial"/>
              <a:buChar char="•"/>
            </a:pPr>
            <a:r>
              <a:rPr lang="en-US" sz="4299" dirty="0">
                <a:solidFill>
                  <a:srgbClr val="FFFFFF"/>
                </a:solidFill>
                <a:latin typeface="Assistant"/>
              </a:rPr>
              <a:t> Deadline: Fri 1</a:t>
            </a:r>
            <a:r>
              <a:rPr lang="en-US" sz="4299" baseline="30000" dirty="0">
                <a:solidFill>
                  <a:srgbClr val="FFFFFF"/>
                </a:solidFill>
                <a:latin typeface="Assistant"/>
              </a:rPr>
              <a:t>st</a:t>
            </a:r>
            <a:r>
              <a:rPr lang="en-US" sz="4299" dirty="0">
                <a:solidFill>
                  <a:srgbClr val="FFFFFF"/>
                </a:solidFill>
                <a:latin typeface="Assistant"/>
              </a:rPr>
              <a:t> Dec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4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6530" y="3138604"/>
            <a:ext cx="4661889" cy="758825"/>
            <a:chOff x="0" y="0"/>
            <a:chExt cx="6215852" cy="1011767"/>
          </a:xfrm>
        </p:grpSpPr>
        <p:sp>
          <p:nvSpPr>
            <p:cNvPr id="3" name="TextBox 3"/>
            <p:cNvSpPr txBox="1"/>
            <p:nvPr/>
          </p:nvSpPr>
          <p:spPr>
            <a:xfrm>
              <a:off x="1123817" y="-95250"/>
              <a:ext cx="5092035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FFFFFF"/>
                  </a:solidFill>
                  <a:latin typeface="Assistant Bold"/>
                </a:rPr>
                <a:t>bdva_bristol</a:t>
              </a: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31411"/>
              <a:ext cx="948191" cy="948191"/>
            </a:xfrm>
            <a:custGeom>
              <a:avLst/>
              <a:gdLst/>
              <a:ahLst/>
              <a:cxnLst/>
              <a:rect l="l" t="t" r="r" b="b"/>
              <a:pathLst>
                <a:path w="948191" h="948191">
                  <a:moveTo>
                    <a:pt x="0" y="0"/>
                  </a:moveTo>
                  <a:lnTo>
                    <a:pt x="948191" y="0"/>
                  </a:lnTo>
                  <a:lnTo>
                    <a:pt x="948191" y="948191"/>
                  </a:lnTo>
                  <a:lnTo>
                    <a:pt x="0" y="9481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457624" y="5744384"/>
            <a:ext cx="4683023" cy="922410"/>
            <a:chOff x="0" y="0"/>
            <a:chExt cx="6244030" cy="12298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29880" cy="1229880"/>
            </a:xfrm>
            <a:custGeom>
              <a:avLst/>
              <a:gdLst/>
              <a:ahLst/>
              <a:cxnLst/>
              <a:rect l="l" t="t" r="r" b="b"/>
              <a:pathLst>
                <a:path w="1229880" h="1229880">
                  <a:moveTo>
                    <a:pt x="0" y="0"/>
                  </a:moveTo>
                  <a:lnTo>
                    <a:pt x="1229880" y="0"/>
                  </a:lnTo>
                  <a:lnTo>
                    <a:pt x="1229880" y="1229880"/>
                  </a:lnTo>
                  <a:lnTo>
                    <a:pt x="0" y="1229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264661" y="1091"/>
              <a:ext cx="497936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FFFFFF"/>
                  </a:solidFill>
                  <a:latin typeface="Assistant Bold"/>
                </a:rPr>
                <a:t>bdva.org.uk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26530" y="4423426"/>
            <a:ext cx="4588031" cy="781746"/>
            <a:chOff x="0" y="0"/>
            <a:chExt cx="6117375" cy="104232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46132" cy="1042328"/>
            </a:xfrm>
            <a:custGeom>
              <a:avLst/>
              <a:gdLst/>
              <a:ahLst/>
              <a:cxnLst/>
              <a:rect l="l" t="t" r="r" b="b"/>
              <a:pathLst>
                <a:path w="1046132" h="1042328">
                  <a:moveTo>
                    <a:pt x="0" y="0"/>
                  </a:moveTo>
                  <a:lnTo>
                    <a:pt x="1046132" y="0"/>
                  </a:lnTo>
                  <a:lnTo>
                    <a:pt x="1046132" y="1042328"/>
                  </a:lnTo>
                  <a:lnTo>
                    <a:pt x="0" y="1042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901268" y="-95250"/>
              <a:ext cx="5216107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dirty="0">
                  <a:solidFill>
                    <a:srgbClr val="FFFFFF"/>
                  </a:solidFill>
                  <a:latin typeface="Assistant Bold"/>
                </a:rPr>
                <a:t>/</a:t>
              </a:r>
              <a:r>
                <a:rPr lang="en-US" sz="5000" dirty="0" err="1">
                  <a:solidFill>
                    <a:srgbClr val="FFFFFF"/>
                  </a:solidFill>
                  <a:latin typeface="Assistant Bold"/>
                </a:rPr>
                <a:t>bristolvols</a:t>
              </a:r>
              <a:endParaRPr lang="en-US" sz="5000" dirty="0">
                <a:solidFill>
                  <a:srgbClr val="FFFFFF"/>
                </a:solidFill>
                <a:latin typeface="Assistant Bold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48455" y="7206005"/>
            <a:ext cx="8122817" cy="820537"/>
            <a:chOff x="0" y="0"/>
            <a:chExt cx="10830422" cy="1094049"/>
          </a:xfrm>
        </p:grpSpPr>
        <p:sp>
          <p:nvSpPr>
            <p:cNvPr id="12" name="Freeform 12"/>
            <p:cNvSpPr/>
            <p:nvPr/>
          </p:nvSpPr>
          <p:spPr>
            <a:xfrm>
              <a:off x="0" y="106384"/>
              <a:ext cx="987665" cy="987665"/>
            </a:xfrm>
            <a:custGeom>
              <a:avLst/>
              <a:gdLst/>
              <a:ahLst/>
              <a:cxnLst/>
              <a:rect l="l" t="t" r="r" b="b"/>
              <a:pathLst>
                <a:path w="987665" h="987665">
                  <a:moveTo>
                    <a:pt x="0" y="0"/>
                  </a:moveTo>
                  <a:lnTo>
                    <a:pt x="987665" y="0"/>
                  </a:lnTo>
                  <a:lnTo>
                    <a:pt x="987665" y="987665"/>
                  </a:lnTo>
                  <a:lnTo>
                    <a:pt x="0" y="987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967928" y="-95250"/>
              <a:ext cx="9862494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FFFFFF"/>
                  </a:solidFill>
                  <a:latin typeface="Assistant Bold"/>
                </a:rPr>
                <a:t>commitee@bdva.org.uk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351991" y="1167921"/>
            <a:ext cx="11710563" cy="1069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>
                <a:solidFill>
                  <a:srgbClr val="FFFFFF"/>
                </a:solidFill>
                <a:latin typeface="Hatton"/>
              </a:rPr>
              <a:t>Contact Us</a:t>
            </a: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5B48DFB8-1035-D507-066C-CC286A21C1AB}"/>
              </a:ext>
            </a:extLst>
          </p:cNvPr>
          <p:cNvSpPr/>
          <p:nvPr/>
        </p:nvSpPr>
        <p:spPr>
          <a:xfrm>
            <a:off x="10896600" y="2710107"/>
            <a:ext cx="6334352" cy="4114025"/>
          </a:xfrm>
          <a:custGeom>
            <a:avLst/>
            <a:gdLst/>
            <a:ahLst/>
            <a:cxnLst/>
            <a:rect l="l" t="t" r="r" b="b"/>
            <a:pathLst>
              <a:path w="6334352" h="4114025">
                <a:moveTo>
                  <a:pt x="0" y="0"/>
                </a:moveTo>
                <a:lnTo>
                  <a:pt x="6334352" y="0"/>
                </a:lnTo>
                <a:lnTo>
                  <a:pt x="6334352" y="4114024"/>
                </a:lnTo>
                <a:lnTo>
                  <a:pt x="0" y="41140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4430" b="-4430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3;p15">
            <a:extLst>
              <a:ext uri="{FF2B5EF4-FFF2-40B4-BE49-F238E27FC236}">
                <a16:creationId xmlns:a16="http://schemas.microsoft.com/office/drawing/2014/main" id="{C7B02A75-102E-D8E6-13FA-8AAD990F934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41306" y="6034148"/>
            <a:ext cx="6415796" cy="4252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 t="88" b="89"/>
          <a:stretch/>
        </p:blipFill>
        <p:spPr>
          <a:xfrm>
            <a:off x="1" y="4506600"/>
            <a:ext cx="7714054" cy="578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18450" y="5509850"/>
            <a:ext cx="6369552" cy="4777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99146" y="-89209"/>
            <a:ext cx="8745868" cy="6576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389049" y="0"/>
            <a:ext cx="4898950" cy="6531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" y="-14868"/>
            <a:ext cx="6008802" cy="5158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505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5;p18">
            <a:extLst>
              <a:ext uri="{FF2B5EF4-FFF2-40B4-BE49-F238E27FC236}">
                <a16:creationId xmlns:a16="http://schemas.microsoft.com/office/drawing/2014/main" id="{9803621A-5B94-9C71-CF88-8F469C4DB88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1003" y="-178419"/>
            <a:ext cx="10286998" cy="10465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88;p17">
            <a:extLst>
              <a:ext uri="{FF2B5EF4-FFF2-40B4-BE49-F238E27FC236}">
                <a16:creationId xmlns:a16="http://schemas.microsoft.com/office/drawing/2014/main" id="{3C866414-C923-885B-E9E6-0B2A75C5594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10698"/>
          <a:stretch/>
        </p:blipFill>
        <p:spPr>
          <a:xfrm>
            <a:off x="5709427" y="3598124"/>
            <a:ext cx="6081130" cy="668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799088" y="1"/>
            <a:ext cx="7715252" cy="10287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16166" y="-178419"/>
            <a:ext cx="5874392" cy="4772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4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57109" y="9036423"/>
            <a:ext cx="502191" cy="221877"/>
          </a:xfrm>
          <a:custGeom>
            <a:avLst/>
            <a:gdLst/>
            <a:ahLst/>
            <a:cxnLst/>
            <a:rect l="l" t="t" r="r" b="b"/>
            <a:pathLst>
              <a:path w="502191" h="221877">
                <a:moveTo>
                  <a:pt x="0" y="0"/>
                </a:moveTo>
                <a:lnTo>
                  <a:pt x="502191" y="0"/>
                </a:lnTo>
                <a:lnTo>
                  <a:pt x="502191" y="221877"/>
                </a:lnTo>
                <a:lnTo>
                  <a:pt x="0" y="2218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70295" y="3086488"/>
            <a:ext cx="6334352" cy="4114025"/>
          </a:xfrm>
          <a:custGeom>
            <a:avLst/>
            <a:gdLst/>
            <a:ahLst/>
            <a:cxnLst/>
            <a:rect l="l" t="t" r="r" b="b"/>
            <a:pathLst>
              <a:path w="6334352" h="4114025">
                <a:moveTo>
                  <a:pt x="0" y="0"/>
                </a:moveTo>
                <a:lnTo>
                  <a:pt x="6334352" y="0"/>
                </a:lnTo>
                <a:lnTo>
                  <a:pt x="6334352" y="4114024"/>
                </a:lnTo>
                <a:lnTo>
                  <a:pt x="0" y="41140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430" b="-443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781499" y="3341393"/>
            <a:ext cx="8975610" cy="3594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25"/>
              </a:lnSpc>
            </a:pPr>
            <a:r>
              <a:rPr lang="en-US" sz="12296">
                <a:solidFill>
                  <a:srgbClr val="FBFDFF"/>
                </a:solidFill>
                <a:latin typeface="Hatton"/>
              </a:rPr>
              <a:t>Information </a:t>
            </a:r>
          </a:p>
          <a:p>
            <a:pPr marL="0" lvl="0" indent="0" algn="ctr">
              <a:lnSpc>
                <a:spcPts val="13525"/>
              </a:lnSpc>
              <a:spcBef>
                <a:spcPct val="0"/>
              </a:spcBef>
            </a:pPr>
            <a:r>
              <a:rPr lang="en-US" sz="12296">
                <a:solidFill>
                  <a:srgbClr val="FBFDFF"/>
                </a:solidFill>
                <a:latin typeface="Hatton"/>
              </a:rPr>
              <a:t>Talk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878627" y="1024461"/>
            <a:ext cx="380673" cy="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310"/>
              </a:lnSpc>
              <a:spcBef>
                <a:spcPct val="0"/>
              </a:spcBef>
            </a:pPr>
            <a:r>
              <a:rPr lang="en-US" sz="2100">
                <a:solidFill>
                  <a:srgbClr val="97BCC7"/>
                </a:solidFill>
                <a:latin typeface="Hatton"/>
              </a:rPr>
              <a:t>01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4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57109" y="9036423"/>
            <a:ext cx="502191" cy="221877"/>
          </a:xfrm>
          <a:custGeom>
            <a:avLst/>
            <a:gdLst/>
            <a:ahLst/>
            <a:cxnLst/>
            <a:rect l="l" t="t" r="r" b="b"/>
            <a:pathLst>
              <a:path w="502191" h="221877">
                <a:moveTo>
                  <a:pt x="0" y="0"/>
                </a:moveTo>
                <a:lnTo>
                  <a:pt x="502191" y="0"/>
                </a:lnTo>
                <a:lnTo>
                  <a:pt x="502191" y="221877"/>
                </a:lnTo>
                <a:lnTo>
                  <a:pt x="0" y="2218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6746013" y="1020221"/>
            <a:ext cx="513287" cy="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310"/>
              </a:lnSpc>
              <a:spcBef>
                <a:spcPct val="0"/>
              </a:spcBef>
            </a:pPr>
            <a:r>
              <a:rPr lang="en-US" sz="2100">
                <a:solidFill>
                  <a:srgbClr val="97BCC7"/>
                </a:solidFill>
                <a:latin typeface="Hatton"/>
              </a:rPr>
              <a:t>02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35358" y="1325146"/>
            <a:ext cx="11710563" cy="1069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>
                <a:solidFill>
                  <a:srgbClr val="FBFDFF"/>
                </a:solidFill>
                <a:latin typeface="Hatton"/>
              </a:rPr>
              <a:t>About Us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706087" y="3024153"/>
            <a:ext cx="4239026" cy="5315127"/>
            <a:chOff x="0" y="0"/>
            <a:chExt cx="5652034" cy="7086835"/>
          </a:xfrm>
        </p:grpSpPr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215365" y="0"/>
              <a:ext cx="4993447" cy="4993447"/>
              <a:chOff x="0" y="0"/>
              <a:chExt cx="3282950" cy="328295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282950" cy="3282950"/>
              </a:xfrm>
              <a:custGeom>
                <a:avLst/>
                <a:gdLst/>
                <a:ahLst/>
                <a:cxnLst/>
                <a:rect l="l" t="t" r="r" b="b"/>
                <a:pathLst>
                  <a:path w="3282950" h="3282950">
                    <a:moveTo>
                      <a:pt x="0" y="0"/>
                    </a:moveTo>
                    <a:lnTo>
                      <a:pt x="2532380" y="0"/>
                    </a:lnTo>
                    <a:cubicBezTo>
                      <a:pt x="2946400" y="0"/>
                      <a:pt x="3282950" y="336550"/>
                      <a:pt x="3282950" y="750570"/>
                    </a:cubicBezTo>
                    <a:lnTo>
                      <a:pt x="3282950" y="750570"/>
                    </a:lnTo>
                    <a:lnTo>
                      <a:pt x="3282950" y="3282950"/>
                    </a:lnTo>
                    <a:lnTo>
                      <a:pt x="3282950" y="3282950"/>
                    </a:lnTo>
                    <a:lnTo>
                      <a:pt x="0" y="3282950"/>
                    </a:lnTo>
                    <a:lnTo>
                      <a:pt x="0" y="328295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0" y="5313517"/>
              <a:ext cx="5652034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3000" spc="89">
                  <a:solidFill>
                    <a:srgbClr val="FBFDFF"/>
                  </a:solidFill>
                  <a:latin typeface="Assistant Bold"/>
                </a:rPr>
                <a:t>Support our partners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6049245"/>
              <a:ext cx="5652034" cy="10375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99"/>
                </a:lnSpc>
              </a:pPr>
              <a:r>
                <a:rPr lang="en-US" sz="2199">
                  <a:solidFill>
                    <a:srgbClr val="FBFDFF"/>
                  </a:solidFill>
                  <a:latin typeface="Assistant"/>
                </a:rPr>
                <a:t>Work with our global NGO partners to deliver responsible volunteering.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727805" y="3024153"/>
            <a:ext cx="4724837" cy="5315127"/>
            <a:chOff x="0" y="0"/>
            <a:chExt cx="6299782" cy="7086835"/>
          </a:xfrm>
        </p:grpSpPr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402816" y="0"/>
              <a:ext cx="4993447" cy="4993447"/>
              <a:chOff x="0" y="0"/>
              <a:chExt cx="3282950" cy="328295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282950" cy="3282950"/>
              </a:xfrm>
              <a:custGeom>
                <a:avLst/>
                <a:gdLst/>
                <a:ahLst/>
                <a:cxnLst/>
                <a:rect l="l" t="t" r="r" b="b"/>
                <a:pathLst>
                  <a:path w="3282950" h="3282950">
                    <a:moveTo>
                      <a:pt x="0" y="0"/>
                    </a:moveTo>
                    <a:lnTo>
                      <a:pt x="2532380" y="0"/>
                    </a:lnTo>
                    <a:cubicBezTo>
                      <a:pt x="2946400" y="0"/>
                      <a:pt x="3282950" y="336550"/>
                      <a:pt x="3282950" y="750570"/>
                    </a:cubicBezTo>
                    <a:lnTo>
                      <a:pt x="3282950" y="750570"/>
                    </a:lnTo>
                    <a:lnTo>
                      <a:pt x="3282950" y="3282950"/>
                    </a:lnTo>
                    <a:lnTo>
                      <a:pt x="3282950" y="3282950"/>
                    </a:lnTo>
                    <a:lnTo>
                      <a:pt x="0" y="3282950"/>
                    </a:lnTo>
                    <a:lnTo>
                      <a:pt x="0" y="328295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t="-16666" b="-16666"/>
                </a:stretch>
              </a:blip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0" y="5335742"/>
              <a:ext cx="6299782" cy="584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80"/>
                </a:lnSpc>
              </a:pPr>
              <a:r>
                <a:rPr lang="en-US" sz="2900" spc="87">
                  <a:solidFill>
                    <a:srgbClr val="FBFDFF"/>
                  </a:solidFill>
                  <a:latin typeface="Assistant Bold"/>
                </a:rPr>
                <a:t>Sustainable development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74354" y="6049245"/>
              <a:ext cx="5951075" cy="10375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99"/>
                </a:lnSpc>
              </a:pPr>
              <a:r>
                <a:rPr lang="en-US" sz="2199">
                  <a:solidFill>
                    <a:srgbClr val="FBFDFF"/>
                  </a:solidFill>
                  <a:latin typeface="Assistant"/>
                </a:rPr>
                <a:t>Our projects focus on international development and  sustainability.  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835358" y="3035832"/>
            <a:ext cx="4088037" cy="5291768"/>
            <a:chOff x="0" y="0"/>
            <a:chExt cx="5450716" cy="7055691"/>
          </a:xfrm>
        </p:grpSpPr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0" y="0"/>
              <a:ext cx="4993447" cy="4993447"/>
              <a:chOff x="0" y="0"/>
              <a:chExt cx="3282950" cy="328295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3282950" cy="3282950"/>
              </a:xfrm>
              <a:custGeom>
                <a:avLst/>
                <a:gdLst/>
                <a:ahLst/>
                <a:cxnLst/>
                <a:rect l="l" t="t" r="r" b="b"/>
                <a:pathLst>
                  <a:path w="3282950" h="3282950">
                    <a:moveTo>
                      <a:pt x="0" y="0"/>
                    </a:moveTo>
                    <a:lnTo>
                      <a:pt x="2532380" y="0"/>
                    </a:lnTo>
                    <a:cubicBezTo>
                      <a:pt x="2946400" y="0"/>
                      <a:pt x="3282950" y="336550"/>
                      <a:pt x="3282950" y="750570"/>
                    </a:cubicBezTo>
                    <a:lnTo>
                      <a:pt x="3282950" y="750570"/>
                    </a:lnTo>
                    <a:lnTo>
                      <a:pt x="3282950" y="3282950"/>
                    </a:lnTo>
                    <a:lnTo>
                      <a:pt x="3282950" y="3282950"/>
                    </a:lnTo>
                    <a:lnTo>
                      <a:pt x="0" y="3282950"/>
                    </a:lnTo>
                    <a:lnTo>
                      <a:pt x="0" y="328295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t="-1016" b="-1016"/>
                </a:stretch>
              </a:blipFill>
            </p:spPr>
          </p:sp>
        </p:grpSp>
        <p:sp>
          <p:nvSpPr>
            <p:cNvPr id="18" name="TextBox 18"/>
            <p:cNvSpPr txBox="1"/>
            <p:nvPr/>
          </p:nvSpPr>
          <p:spPr>
            <a:xfrm>
              <a:off x="230818" y="5298247"/>
              <a:ext cx="4989426" cy="596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99"/>
                </a:lnSpc>
              </a:pPr>
              <a:r>
                <a:rPr lang="en-US" sz="2999" spc="89">
                  <a:solidFill>
                    <a:srgbClr val="FBFDFF"/>
                  </a:solidFill>
                  <a:latin typeface="Assistant Bold"/>
                </a:rPr>
                <a:t>Led by UoB students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345" y="6018101"/>
              <a:ext cx="5450371" cy="10375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99"/>
                </a:lnSpc>
              </a:pPr>
              <a:r>
                <a:rPr lang="en-US" sz="2199">
                  <a:solidFill>
                    <a:srgbClr val="FBFDFF"/>
                  </a:solidFill>
                  <a:latin typeface="Assistant"/>
                </a:rPr>
                <a:t>A registered charity led by UoB students and oversaw by alumni.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4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09675" y="1167921"/>
            <a:ext cx="8115300" cy="1069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>
                <a:solidFill>
                  <a:srgbClr val="FFFFFF"/>
                </a:solidFill>
                <a:latin typeface="Hatton"/>
              </a:rPr>
              <a:t>Our Aims</a:t>
            </a:r>
          </a:p>
        </p:txBody>
      </p:sp>
      <p:sp>
        <p:nvSpPr>
          <p:cNvPr id="3" name="Freeform 3"/>
          <p:cNvSpPr/>
          <p:nvPr/>
        </p:nvSpPr>
        <p:spPr>
          <a:xfrm>
            <a:off x="16757109" y="9036423"/>
            <a:ext cx="502191" cy="221877"/>
          </a:xfrm>
          <a:custGeom>
            <a:avLst/>
            <a:gdLst/>
            <a:ahLst/>
            <a:cxnLst/>
            <a:rect l="l" t="t" r="r" b="b"/>
            <a:pathLst>
              <a:path w="502191" h="221877">
                <a:moveTo>
                  <a:pt x="0" y="0"/>
                </a:moveTo>
                <a:lnTo>
                  <a:pt x="502191" y="0"/>
                </a:lnTo>
                <a:lnTo>
                  <a:pt x="502191" y="221877"/>
                </a:lnTo>
                <a:lnTo>
                  <a:pt x="0" y="2218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6689179" y="1020221"/>
            <a:ext cx="570121" cy="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310"/>
              </a:lnSpc>
              <a:spcBef>
                <a:spcPct val="0"/>
              </a:spcBef>
            </a:pPr>
            <a:r>
              <a:rPr lang="en-US" sz="2100">
                <a:solidFill>
                  <a:srgbClr val="97BCC7"/>
                </a:solidFill>
                <a:latin typeface="Hatton"/>
              </a:rPr>
              <a:t>03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5E03C39-ED21-34AC-028B-E3B71C5173E3}"/>
              </a:ext>
            </a:extLst>
          </p:cNvPr>
          <p:cNvGrpSpPr/>
          <p:nvPr/>
        </p:nvGrpSpPr>
        <p:grpSpPr>
          <a:xfrm>
            <a:off x="1371600" y="2772415"/>
            <a:ext cx="15097364" cy="4742169"/>
            <a:chOff x="1371600" y="2677160"/>
            <a:chExt cx="15097364" cy="4742169"/>
          </a:xfrm>
        </p:grpSpPr>
        <p:sp>
          <p:nvSpPr>
            <p:cNvPr id="5" name="TextBox 5"/>
            <p:cNvSpPr txBox="1"/>
            <p:nvPr/>
          </p:nvSpPr>
          <p:spPr>
            <a:xfrm>
              <a:off x="1728902" y="2677160"/>
              <a:ext cx="14740062" cy="47421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20"/>
                </a:lnSpc>
              </a:pPr>
              <a:r>
                <a:rPr lang="en-US" sz="3372" dirty="0">
                  <a:solidFill>
                    <a:srgbClr val="FFFFFF"/>
                  </a:solidFill>
                  <a:latin typeface="Assistant"/>
                </a:rPr>
                <a:t>Work in partnership with communities and grassroot organisations to deliver sustainable development, including education, capacity building, water, sanitation, and health initiatives</a:t>
              </a:r>
            </a:p>
            <a:p>
              <a:pPr>
                <a:lnSpc>
                  <a:spcPts val="4720"/>
                </a:lnSpc>
              </a:pPr>
              <a:endParaRPr lang="en-US" sz="3372" dirty="0">
                <a:solidFill>
                  <a:srgbClr val="FFFFFF"/>
                </a:solidFill>
                <a:latin typeface="Assistant"/>
              </a:endParaRPr>
            </a:p>
            <a:p>
              <a:pPr algn="l">
                <a:lnSpc>
                  <a:spcPts val="4720"/>
                </a:lnSpc>
              </a:pPr>
              <a:r>
                <a:rPr lang="en-US" sz="3372" dirty="0">
                  <a:solidFill>
                    <a:srgbClr val="FFFFFF"/>
                  </a:solidFill>
                  <a:latin typeface="Assistant"/>
                </a:rPr>
                <a:t>Provide a platform for a meaningful discussion around international development</a:t>
              </a:r>
            </a:p>
            <a:p>
              <a:pPr algn="l">
                <a:lnSpc>
                  <a:spcPts val="4720"/>
                </a:lnSpc>
              </a:pPr>
              <a:endParaRPr lang="en-US" sz="3372" dirty="0">
                <a:solidFill>
                  <a:srgbClr val="FFFFFF"/>
                </a:solidFill>
                <a:latin typeface="Assistant"/>
              </a:endParaRPr>
            </a:p>
            <a:p>
              <a:pPr>
                <a:lnSpc>
                  <a:spcPts val="4720"/>
                </a:lnSpc>
              </a:pPr>
              <a:r>
                <a:rPr lang="en-US" sz="3372" dirty="0">
                  <a:solidFill>
                    <a:srgbClr val="FFFFFF"/>
                  </a:solidFill>
                  <a:latin typeface="Assistant"/>
                </a:rPr>
                <a:t>Give students the opportunity to develop skills for the future through international volunteering, empowering them to become active citizens</a:t>
              </a: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1371600" y="2864173"/>
              <a:ext cx="224437" cy="224437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7BCC7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1371600" y="5219700"/>
              <a:ext cx="224437" cy="224437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7BCC7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1371600" y="6438900"/>
              <a:ext cx="224437" cy="224437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7BCC7"/>
              </a:solidFill>
            </p:spPr>
          </p:sp>
        </p:grpSp>
      </p:grpSp>
    </p:spTree>
    <p:extLst>
      <p:ext uri="{BB962C8B-B14F-4D97-AF65-F5344CB8AC3E}">
        <p14:creationId xmlns:p14="http://schemas.microsoft.com/office/powerpoint/2010/main" val="2333020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4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57109" y="9036423"/>
            <a:ext cx="502191" cy="221877"/>
          </a:xfrm>
          <a:custGeom>
            <a:avLst/>
            <a:gdLst/>
            <a:ahLst/>
            <a:cxnLst/>
            <a:rect l="l" t="t" r="r" b="b"/>
            <a:pathLst>
              <a:path w="502191" h="221877">
                <a:moveTo>
                  <a:pt x="0" y="0"/>
                </a:moveTo>
                <a:lnTo>
                  <a:pt x="502191" y="0"/>
                </a:lnTo>
                <a:lnTo>
                  <a:pt x="502191" y="221877"/>
                </a:lnTo>
                <a:lnTo>
                  <a:pt x="0" y="2218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99714" y="3657573"/>
            <a:ext cx="7760693" cy="4428053"/>
            <a:chOff x="0" y="0"/>
            <a:chExt cx="10347590" cy="5904071"/>
          </a:xfrm>
        </p:grpSpPr>
        <p:grpSp>
          <p:nvGrpSpPr>
            <p:cNvPr id="4" name="Group 4"/>
            <p:cNvGrpSpPr/>
            <p:nvPr/>
          </p:nvGrpSpPr>
          <p:grpSpPr>
            <a:xfrm>
              <a:off x="6098825" y="0"/>
              <a:ext cx="89755" cy="5904071"/>
              <a:chOff x="0" y="0"/>
              <a:chExt cx="12543" cy="82509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2543" cy="825094"/>
              </a:xfrm>
              <a:custGeom>
                <a:avLst/>
                <a:gdLst/>
                <a:ahLst/>
                <a:cxnLst/>
                <a:rect l="l" t="t" r="r" b="b"/>
                <a:pathLst>
                  <a:path w="12543" h="825094">
                    <a:moveTo>
                      <a:pt x="0" y="0"/>
                    </a:moveTo>
                    <a:lnTo>
                      <a:pt x="12543" y="0"/>
                    </a:lnTo>
                    <a:lnTo>
                      <a:pt x="12543" y="825094"/>
                    </a:lnTo>
                    <a:lnTo>
                      <a:pt x="0" y="825094"/>
                    </a:lnTo>
                    <a:close/>
                  </a:path>
                </a:pathLst>
              </a:custGeom>
              <a:solidFill>
                <a:srgbClr val="97BCC7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0"/>
                <a:ext cx="12543" cy="825094"/>
              </a:xfrm>
              <a:prstGeom prst="rect">
                <a:avLst/>
              </a:prstGeom>
            </p:spPr>
            <p:txBody>
              <a:bodyPr lIns="71804" tIns="71804" rIns="71804" bIns="71804" rtlCol="0" anchor="ctr"/>
              <a:lstStyle/>
              <a:p>
                <a:pPr algn="ctr">
                  <a:lnSpc>
                    <a:spcPts val="2309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7082245" y="641031"/>
              <a:ext cx="3265345" cy="834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88"/>
                </a:lnSpc>
              </a:pPr>
              <a:r>
                <a:rPr lang="en-US" sz="4240" spc="127">
                  <a:solidFill>
                    <a:srgbClr val="FBFDFF"/>
                  </a:solidFill>
                  <a:latin typeface="Assistant Bold"/>
                </a:rPr>
                <a:t>Victoria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082245" y="2443868"/>
              <a:ext cx="3265345" cy="834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88"/>
                </a:lnSpc>
              </a:pPr>
              <a:r>
                <a:rPr lang="en-US" sz="4240" spc="127">
                  <a:solidFill>
                    <a:srgbClr val="FBFDFF"/>
                  </a:solidFill>
                  <a:latin typeface="Assistant Bold"/>
                </a:rPr>
                <a:t>Kertu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641031"/>
              <a:ext cx="4985494" cy="8449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88"/>
                </a:lnSpc>
              </a:pPr>
              <a:r>
                <a:rPr lang="en-US" sz="4240" spc="127" dirty="0">
                  <a:solidFill>
                    <a:srgbClr val="FBFDFF"/>
                  </a:solidFill>
                  <a:latin typeface="Assistant Bold"/>
                </a:rPr>
                <a:t>President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443868"/>
              <a:ext cx="5177154" cy="8449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088"/>
                </a:lnSpc>
              </a:pPr>
              <a:r>
                <a:rPr lang="en-US" sz="4240" spc="127" dirty="0">
                  <a:solidFill>
                    <a:srgbClr val="FBFDFF"/>
                  </a:solidFill>
                  <a:latin typeface="Assistant Bold"/>
                </a:rPr>
                <a:t>Project Parent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4246705"/>
              <a:ext cx="5582780" cy="834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88"/>
                </a:lnSpc>
              </a:pPr>
              <a:r>
                <a:rPr lang="en-US" sz="4240" spc="127">
                  <a:solidFill>
                    <a:srgbClr val="FBFDFF"/>
                  </a:solidFill>
                  <a:latin typeface="Assistant Bold"/>
                </a:rPr>
                <a:t>Publicity Officer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082245" y="4246705"/>
              <a:ext cx="3265345" cy="834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88"/>
                </a:lnSpc>
              </a:pPr>
              <a:r>
                <a:rPr lang="en-US" sz="4240" spc="127">
                  <a:solidFill>
                    <a:srgbClr val="FBFDFF"/>
                  </a:solidFill>
                  <a:latin typeface="Assistant Bold"/>
                </a:rPr>
                <a:t>Darci</a:t>
              </a:r>
            </a:p>
          </p:txBody>
        </p:sp>
      </p:grpSp>
      <p:sp>
        <p:nvSpPr>
          <p:cNvPr id="13" name="Freeform 13"/>
          <p:cNvSpPr/>
          <p:nvPr/>
        </p:nvSpPr>
        <p:spPr>
          <a:xfrm rot="-378588">
            <a:off x="9725258" y="1543978"/>
            <a:ext cx="7265090" cy="7199044"/>
          </a:xfrm>
          <a:custGeom>
            <a:avLst/>
            <a:gdLst/>
            <a:ahLst/>
            <a:cxnLst/>
            <a:rect l="l" t="t" r="r" b="b"/>
            <a:pathLst>
              <a:path w="7265090" h="7199044">
                <a:moveTo>
                  <a:pt x="0" y="0"/>
                </a:moveTo>
                <a:lnTo>
                  <a:pt x="7265090" y="0"/>
                </a:lnTo>
                <a:lnTo>
                  <a:pt x="7265090" y="7199044"/>
                </a:lnTo>
                <a:lnTo>
                  <a:pt x="0" y="71990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6746013" y="1020221"/>
            <a:ext cx="513287" cy="302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2310"/>
              </a:lnSpc>
              <a:spcBef>
                <a:spcPct val="0"/>
              </a:spcBef>
            </a:pPr>
            <a:r>
              <a:rPr lang="en-US" sz="2100" dirty="0">
                <a:solidFill>
                  <a:srgbClr val="97BCC7"/>
                </a:solidFill>
                <a:latin typeface="Hatton"/>
              </a:rPr>
              <a:t>04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1401943"/>
            <a:ext cx="12329103" cy="1069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>
                <a:solidFill>
                  <a:srgbClr val="FBFDFF"/>
                </a:solidFill>
                <a:latin typeface="Hatton"/>
              </a:rPr>
              <a:t>The Committee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0196192" y="3794235"/>
            <a:ext cx="7063108" cy="3489173"/>
            <a:chOff x="0" y="0"/>
            <a:chExt cx="9417477" cy="4652230"/>
          </a:xfrm>
        </p:grpSpPr>
        <p:sp>
          <p:nvSpPr>
            <p:cNvPr id="17" name="TextBox 17"/>
            <p:cNvSpPr txBox="1"/>
            <p:nvPr/>
          </p:nvSpPr>
          <p:spPr>
            <a:xfrm>
              <a:off x="0" y="1653394"/>
              <a:ext cx="5032757" cy="841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88"/>
                </a:lnSpc>
              </a:pPr>
              <a:r>
                <a:rPr lang="en-US" sz="4240" spc="127">
                  <a:solidFill>
                    <a:srgbClr val="424C99"/>
                  </a:solidFill>
                  <a:latin typeface="Assistant"/>
                </a:rPr>
                <a:t>Secretary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732894"/>
              <a:ext cx="7231473" cy="841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88"/>
                </a:lnSpc>
              </a:pPr>
              <a:r>
                <a:rPr lang="en-US" sz="4240" spc="127">
                  <a:solidFill>
                    <a:srgbClr val="424C99"/>
                  </a:solidFill>
                  <a:latin typeface="Assistant"/>
                </a:rPr>
                <a:t>Fundraising Officer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3810855"/>
              <a:ext cx="9417477" cy="841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88"/>
                </a:lnSpc>
              </a:pPr>
              <a:r>
                <a:rPr lang="en-US" sz="4240" spc="127">
                  <a:solidFill>
                    <a:srgbClr val="424C99"/>
                  </a:solidFill>
                  <a:latin typeface="Assistant"/>
                </a:rPr>
                <a:t>Social and Inclusivity Officer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14300"/>
              <a:ext cx="8159863" cy="13428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39"/>
                </a:lnSpc>
              </a:pPr>
              <a:r>
                <a:rPr lang="en-US" sz="6099">
                  <a:solidFill>
                    <a:srgbClr val="424C99"/>
                  </a:solidFill>
                  <a:latin typeface="Assistant Bold"/>
                </a:rPr>
                <a:t>We are recruiting!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4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57109" y="9036423"/>
            <a:ext cx="502191" cy="221877"/>
          </a:xfrm>
          <a:custGeom>
            <a:avLst/>
            <a:gdLst/>
            <a:ahLst/>
            <a:cxnLst/>
            <a:rect l="l" t="t" r="r" b="b"/>
            <a:pathLst>
              <a:path w="502191" h="221877">
                <a:moveTo>
                  <a:pt x="0" y="0"/>
                </a:moveTo>
                <a:lnTo>
                  <a:pt x="502191" y="0"/>
                </a:lnTo>
                <a:lnTo>
                  <a:pt x="502191" y="221877"/>
                </a:lnTo>
                <a:lnTo>
                  <a:pt x="0" y="2218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431" b="431"/>
          <a:stretch>
            <a:fillRect/>
          </a:stretch>
        </p:blipFill>
        <p:spPr>
          <a:xfrm>
            <a:off x="11807029" y="1902279"/>
            <a:ext cx="4019200" cy="692965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09675" y="1167921"/>
            <a:ext cx="8115300" cy="1069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>
                <a:solidFill>
                  <a:srgbClr val="FBFDFF"/>
                </a:solidFill>
                <a:latin typeface="Hatton"/>
              </a:rPr>
              <a:t>The Trustees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689179" y="1020221"/>
            <a:ext cx="570121" cy="302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310"/>
              </a:lnSpc>
              <a:spcBef>
                <a:spcPct val="0"/>
              </a:spcBef>
            </a:pPr>
            <a:r>
              <a:rPr lang="en-US" sz="2100" dirty="0">
                <a:solidFill>
                  <a:srgbClr val="97BCC7"/>
                </a:solidFill>
                <a:latin typeface="Hatton"/>
              </a:rPr>
              <a:t>05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564120" y="2971466"/>
            <a:ext cx="267974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FBFDFF"/>
                </a:solidFill>
                <a:latin typeface="Assistant Bold"/>
              </a:rPr>
              <a:t>Celestine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03612" y="2971466"/>
            <a:ext cx="1263388" cy="88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rgbClr val="FBFDFF"/>
                </a:solidFill>
                <a:latin typeface="Assistant Bold"/>
              </a:rPr>
              <a:t>Ben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686588" y="4449551"/>
            <a:ext cx="204644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FBFDFF"/>
                </a:solidFill>
                <a:latin typeface="Assistant Bold"/>
              </a:rPr>
              <a:t>Vaihari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46860" y="4480012"/>
            <a:ext cx="189726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FBFDFF"/>
                </a:solidFill>
                <a:latin typeface="Assistant Bold"/>
              </a:rPr>
              <a:t>Caitlin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291610" y="2971466"/>
            <a:ext cx="142767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FBFDFF"/>
                </a:solidFill>
                <a:latin typeface="Assistant Bold"/>
              </a:rPr>
              <a:t>Liam</a:t>
            </a:r>
          </a:p>
        </p:txBody>
      </p:sp>
      <p:sp>
        <p:nvSpPr>
          <p:cNvPr id="11" name="AutoShape 11"/>
          <p:cNvSpPr/>
          <p:nvPr/>
        </p:nvSpPr>
        <p:spPr>
          <a:xfrm>
            <a:off x="1290091" y="5707872"/>
            <a:ext cx="7853909" cy="0"/>
          </a:xfrm>
          <a:prstGeom prst="line">
            <a:avLst/>
          </a:prstGeom>
          <a:ln w="38100" cap="flat">
            <a:solidFill>
              <a:srgbClr val="97BCC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1583396" y="5937160"/>
            <a:ext cx="1865948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BFDFF"/>
                </a:solidFill>
                <a:latin typeface="Assistant"/>
              </a:rPr>
              <a:t>Finance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008604" y="5937160"/>
            <a:ext cx="2075140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BFDFF"/>
                </a:solidFill>
                <a:latin typeface="Assistant"/>
              </a:rPr>
              <a:t>Publicity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518966" y="7821352"/>
            <a:ext cx="1271110" cy="771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FBFDFF"/>
                </a:solidFill>
                <a:latin typeface="Assistant"/>
              </a:rPr>
              <a:t>M&amp;E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08304" y="6918235"/>
            <a:ext cx="1271111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BFDFF"/>
                </a:solidFill>
                <a:latin typeface="Assistant"/>
              </a:rPr>
              <a:t>Legal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709811" y="5965047"/>
            <a:ext cx="1942624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BFDFF"/>
                </a:solidFill>
                <a:latin typeface="Assistant"/>
              </a:rPr>
              <a:t>Equality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882857" y="6918235"/>
            <a:ext cx="1692235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BFDFF"/>
                </a:solidFill>
                <a:latin typeface="Assistant"/>
              </a:rPr>
              <a:t>Project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4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57109" y="9036423"/>
            <a:ext cx="502191" cy="221877"/>
          </a:xfrm>
          <a:custGeom>
            <a:avLst/>
            <a:gdLst/>
            <a:ahLst/>
            <a:cxnLst/>
            <a:rect l="l" t="t" r="r" b="b"/>
            <a:pathLst>
              <a:path w="502191" h="221877">
                <a:moveTo>
                  <a:pt x="0" y="0"/>
                </a:moveTo>
                <a:lnTo>
                  <a:pt x="502191" y="0"/>
                </a:lnTo>
                <a:lnTo>
                  <a:pt x="502191" y="221877"/>
                </a:lnTo>
                <a:lnTo>
                  <a:pt x="0" y="2218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6746013" y="1020221"/>
            <a:ext cx="513287" cy="302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310"/>
              </a:lnSpc>
              <a:spcBef>
                <a:spcPct val="0"/>
              </a:spcBef>
            </a:pPr>
            <a:r>
              <a:rPr lang="en-US" sz="2100" dirty="0">
                <a:solidFill>
                  <a:srgbClr val="97BCC7"/>
                </a:solidFill>
                <a:latin typeface="Hatton"/>
              </a:rPr>
              <a:t>06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51991" y="1167921"/>
            <a:ext cx="12897409" cy="1009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 dirty="0">
                <a:solidFill>
                  <a:srgbClr val="FBFDFF"/>
                </a:solidFill>
                <a:latin typeface="Hatton"/>
              </a:rPr>
              <a:t>Journey as a BVDA Volunteer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791589" y="2955779"/>
            <a:ext cx="13969549" cy="5073960"/>
            <a:chOff x="0" y="-9525"/>
            <a:chExt cx="18626066" cy="6765279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96785"/>
              <a:ext cx="301729" cy="301729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7BCC7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973735" y="-9525"/>
              <a:ext cx="8202011" cy="923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400"/>
                </a:lnSpc>
              </a:pPr>
              <a:r>
                <a:rPr lang="en-US" sz="4500" spc="135">
                  <a:solidFill>
                    <a:srgbClr val="FBFDFF"/>
                  </a:solidFill>
                  <a:latin typeface="Assistant Semi-Bold"/>
                </a:rPr>
                <a:t>Application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973735" y="1271163"/>
              <a:ext cx="8202011" cy="1219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49"/>
                </a:lnSpc>
              </a:pPr>
              <a:r>
                <a:rPr lang="en-US" sz="2499" dirty="0">
                  <a:solidFill>
                    <a:srgbClr val="FBFDFF"/>
                  </a:solidFill>
                  <a:latin typeface="Assistant"/>
                </a:rPr>
                <a:t>Consists of a short written application, followed by a chat with committee members.</a:t>
              </a:r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0" y="3774802"/>
              <a:ext cx="301729" cy="301729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7BCC7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973735" y="3668492"/>
              <a:ext cx="8202011" cy="923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400"/>
                </a:lnSpc>
              </a:pPr>
              <a:r>
                <a:rPr lang="en-US" sz="4500" spc="135">
                  <a:solidFill>
                    <a:srgbClr val="FBFDFF"/>
                  </a:solidFill>
                  <a:latin typeface="Assistant Semi-Bold"/>
                </a:rPr>
                <a:t>Training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973735" y="4949179"/>
              <a:ext cx="8202011" cy="1806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49"/>
                </a:lnSpc>
              </a:pPr>
              <a:r>
                <a:rPr lang="en-US" sz="2499">
                  <a:solidFill>
                    <a:srgbClr val="FBFDFF"/>
                  </a:solidFill>
                  <a:latin typeface="Assistant"/>
                </a:rPr>
                <a:t>Workshops, led by committee, trustees and external speakers, on topics important to your project.</a:t>
              </a:r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9450320" y="96785"/>
              <a:ext cx="301729" cy="301729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7BCC7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10424055" y="-9525"/>
              <a:ext cx="8202011" cy="923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400"/>
                </a:lnSpc>
              </a:pPr>
              <a:r>
                <a:rPr lang="en-US" sz="4500" spc="135">
                  <a:solidFill>
                    <a:srgbClr val="FBFDFF"/>
                  </a:solidFill>
                  <a:latin typeface="Assistant Semi-Bold"/>
                </a:rPr>
                <a:t>Fundraising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424055" y="1271162"/>
              <a:ext cx="8202011" cy="1806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49"/>
                </a:lnSpc>
              </a:pPr>
              <a:r>
                <a:rPr lang="en-US" sz="2499">
                  <a:solidFill>
                    <a:srgbClr val="FBFDFF"/>
                  </a:solidFill>
                  <a:latin typeface="Assistant"/>
                </a:rPr>
                <a:t>Setting your  goal and organising fundraising events/challenges. Get involved in group fundraising!</a:t>
              </a:r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9450320" y="3774802"/>
              <a:ext cx="301729" cy="301729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7BCC7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10424055" y="3668492"/>
              <a:ext cx="8202011" cy="923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400"/>
                </a:lnSpc>
              </a:pPr>
              <a:r>
                <a:rPr lang="en-US" sz="4500" spc="135">
                  <a:solidFill>
                    <a:srgbClr val="FBFDFF"/>
                  </a:solidFill>
                  <a:latin typeface="Assistant Semi-Bold"/>
                </a:rPr>
                <a:t>Travel + Volunteer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424055" y="4949179"/>
              <a:ext cx="8202011" cy="1806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49"/>
                </a:lnSpc>
              </a:pPr>
              <a:r>
                <a:rPr lang="en-US" sz="2499">
                  <a:solidFill>
                    <a:srgbClr val="FBFDFF"/>
                  </a:solidFill>
                  <a:latin typeface="Assistant"/>
                </a:rPr>
                <a:t>Remain in contact with the committee and partner NGO throughout project. Enjoy the experience!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447</Words>
  <Application>Microsoft Office PowerPoint</Application>
  <PresentationFormat>Custom</PresentationFormat>
  <Paragraphs>101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Assistant Semi-Bold</vt:lpstr>
      <vt:lpstr>Hatton Bold</vt:lpstr>
      <vt:lpstr>Arial</vt:lpstr>
      <vt:lpstr>Assistant</vt:lpstr>
      <vt:lpstr>Calibri</vt:lpstr>
      <vt:lpstr>Assistant Bold</vt:lpstr>
      <vt:lpstr>Hatton</vt:lpstr>
      <vt:lpstr>Office Theme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Talk</dc:title>
  <cp:lastModifiedBy>Victoria Wolf Garcia</cp:lastModifiedBy>
  <cp:revision>1</cp:revision>
  <dcterms:created xsi:type="dcterms:W3CDTF">2006-08-16T00:00:00Z</dcterms:created>
  <dcterms:modified xsi:type="dcterms:W3CDTF">2023-11-10T20:15:13Z</dcterms:modified>
  <dc:identifier>DAFxhXVAcB8</dc:identifier>
</cp:coreProperties>
</file>